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0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0B124-40C6-4DC5-86C4-5FECDD3CAF37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D2AD3-6DFA-4527-871D-7D07D191164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90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2AD3-6DFA-4527-871D-7D07D191164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3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D2AD3-6DFA-4527-871D-7D07D191164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67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81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080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512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210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35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55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06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6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28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3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92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87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10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68B6-0C94-4309-894C-85485576D955}" type="datetimeFigureOut">
              <a:rPr lang="es-ES" smtClean="0"/>
              <a:t>01-02-19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F5545-CC08-41AA-B23D-1A83B36A040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62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54" y="237328"/>
            <a:ext cx="3261090" cy="896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Comparecencia Personal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Ricardo </a:t>
            </a:r>
            <a:r>
              <a:rPr lang="es-ES" dirty="0" smtClean="0"/>
              <a:t>Su</a:t>
            </a:r>
            <a:r>
              <a:rPr lang="es-ES" dirty="0" smtClean="0"/>
              <a:t>á</a:t>
            </a:r>
            <a:r>
              <a:rPr lang="es-ES" dirty="0" smtClean="0"/>
              <a:t>rez</a:t>
            </a:r>
            <a:endParaRPr lang="es-ES" dirty="0" smtClean="0"/>
          </a:p>
          <a:p>
            <a:r>
              <a:rPr lang="es-ES" dirty="0" smtClean="0"/>
              <a:t>Desafío </a:t>
            </a:r>
            <a:r>
              <a:rPr lang="es-ES" dirty="0" err="1" smtClean="0"/>
              <a:t>latam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377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b="1" dirty="0" smtClean="0"/>
              <a:t>¿Por qué elegí este proyecto?</a:t>
            </a:r>
            <a:br>
              <a:rPr lang="es-ES" b="1" dirty="0" smtClean="0"/>
            </a:br>
            <a:r>
              <a:rPr lang="es-ES" b="1" dirty="0" smtClean="0"/>
              <a:t>¿Qué problema resuelve?</a:t>
            </a:r>
            <a:endParaRPr lang="es-ES" b="1" dirty="0"/>
          </a:p>
        </p:txBody>
      </p:sp>
      <p:sp>
        <p:nvSpPr>
          <p:cNvPr id="5" name="Marcador de text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Elegí este proyecto como sugerencia de mi pareja quien </a:t>
            </a:r>
            <a:r>
              <a:rPr lang="es-ES" dirty="0" smtClean="0"/>
              <a:t>es </a:t>
            </a:r>
            <a:r>
              <a:rPr lang="es-ES" dirty="0" smtClean="0"/>
              <a:t>abogada.</a:t>
            </a:r>
          </a:p>
          <a:p>
            <a:r>
              <a:rPr lang="es-ES" dirty="0" smtClean="0"/>
              <a:t>Me planteó un modelo de negocio orientado a ofrecer un servicio que nadie más ofrece en Chile, y que pretende acercar la justicia en la medida de lo posible, a cualquier usuario, reduciendo los costos que implica la contratación de una abogado, y a su vez, mediante la página web, creando un gancho que permita captar clientes para aquellos casos complejos en que el cliente no podrá realizar gestiones por su propia cuenta. </a:t>
            </a:r>
            <a:endParaRPr lang="es-ES" dirty="0"/>
          </a:p>
          <a:p>
            <a:r>
              <a:rPr lang="es-ES" dirty="0" smtClean="0"/>
              <a:t>A raíz de la información recabada con diversos profesionales del área jurídica, se da cuenta que la personas, cuando desconocen los pasos a seguir para tramitar sus causas, acuden al Tribunal para resolver dudar, perdiendo con ello tiempo, debiendo pedir permiso en sus trabajos, etc.</a:t>
            </a:r>
          </a:p>
          <a:p>
            <a:r>
              <a:rPr lang="es-ES" dirty="0" smtClean="0"/>
              <a:t>Mediante mi proyecto, se pretende otorgar las herramientas al usuario para que confeccione sus escritos desde su casa, sin necesidad de acudir al Tribunal o pagar un abogado para que lo haga por él.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54" y="237328"/>
            <a:ext cx="3261090" cy="896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236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Presentación de la solución</a:t>
            </a:r>
            <a:r>
              <a:rPr lang="es-ES" b="1" dirty="0" smtClean="0"/>
              <a:t>: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677334" y="1240971"/>
            <a:ext cx="5006329" cy="4583101"/>
          </a:xfrm>
        </p:spPr>
        <p:txBody>
          <a:bodyPr/>
          <a:lstStyle/>
          <a:p>
            <a:r>
              <a:rPr lang="es-ES" b="1" u="sng" dirty="0" smtClean="0"/>
              <a:t>Respuesta a la pregunta “¿Qué utilizaste?</a:t>
            </a:r>
            <a:r>
              <a:rPr lang="es-ES" b="1" u="sng" dirty="0" smtClean="0"/>
              <a:t>:</a:t>
            </a:r>
          </a:p>
          <a:p>
            <a:endParaRPr lang="es-ES" b="1" u="sng" dirty="0"/>
          </a:p>
          <a:p>
            <a:r>
              <a:rPr lang="es-ES" b="1" u="sng" dirty="0" smtClean="0"/>
              <a:t>Ruby </a:t>
            </a:r>
            <a:r>
              <a:rPr lang="es-ES" b="1" u="sng" dirty="0" err="1" smtClean="0"/>
              <a:t>on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Rails</a:t>
            </a:r>
            <a:r>
              <a:rPr lang="es-ES" b="1" u="sng" dirty="0" smtClean="0"/>
              <a:t>: gemas</a:t>
            </a:r>
          </a:p>
          <a:p>
            <a:pPr lvl="1"/>
            <a:r>
              <a:rPr lang="es-ES" b="1" u="sng" dirty="0" err="1" smtClean="0"/>
              <a:t>Devise</a:t>
            </a:r>
            <a:endParaRPr lang="es-ES" b="1" u="sng" dirty="0" smtClean="0"/>
          </a:p>
          <a:p>
            <a:pPr lvl="1"/>
            <a:r>
              <a:rPr lang="es-ES" b="1" u="sng" dirty="0" err="1" smtClean="0"/>
              <a:t>Pgsql</a:t>
            </a:r>
            <a:endParaRPr lang="es-ES" b="1" u="sng" dirty="0" smtClean="0"/>
          </a:p>
          <a:p>
            <a:pPr lvl="1"/>
            <a:r>
              <a:rPr lang="es-ES" b="1" u="sng" dirty="0" err="1" smtClean="0"/>
              <a:t>Paypal</a:t>
            </a:r>
            <a:endParaRPr lang="es-ES" b="1" u="sng" dirty="0" smtClean="0"/>
          </a:p>
          <a:p>
            <a:pPr lvl="1"/>
            <a:r>
              <a:rPr lang="es-ES" b="1" u="sng" dirty="0" err="1" smtClean="0"/>
              <a:t>Wicked</a:t>
            </a:r>
            <a:r>
              <a:rPr lang="es-ES" b="1" u="sng" dirty="0" smtClean="0"/>
              <a:t> PDF</a:t>
            </a:r>
          </a:p>
          <a:p>
            <a:pPr lvl="1"/>
            <a:r>
              <a:rPr lang="es-ES" b="1" u="sng" dirty="0" smtClean="0"/>
              <a:t>Active </a:t>
            </a:r>
            <a:r>
              <a:rPr lang="es-ES" b="1" u="sng" dirty="0" err="1" smtClean="0"/>
              <a:t>Admin</a:t>
            </a:r>
            <a:endParaRPr lang="es-ES" b="1" u="sng" dirty="0" smtClean="0"/>
          </a:p>
          <a:p>
            <a:pPr lvl="1"/>
            <a:r>
              <a:rPr lang="es-ES" b="1" u="sng" dirty="0" err="1" smtClean="0"/>
              <a:t>Cancan</a:t>
            </a:r>
            <a:endParaRPr lang="es-ES" b="1" u="sng" dirty="0" smtClean="0"/>
          </a:p>
          <a:p>
            <a:endParaRPr lang="es-ES" b="1" u="sng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54" y="237328"/>
            <a:ext cx="3261090" cy="896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Marcador de contenido 8"/>
          <p:cNvSpPr txBox="1">
            <a:spLocks/>
          </p:cNvSpPr>
          <p:nvPr/>
        </p:nvSpPr>
        <p:spPr>
          <a:xfrm>
            <a:off x="5637202" y="1439841"/>
            <a:ext cx="6406471" cy="31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u="sng" dirty="0" smtClean="0"/>
              <a:t>Style</a:t>
            </a:r>
          </a:p>
          <a:p>
            <a:pPr lvl="1"/>
            <a:r>
              <a:rPr lang="es-ES" b="1" u="sng" dirty="0" smtClean="0"/>
              <a:t>HTML</a:t>
            </a:r>
          </a:p>
          <a:p>
            <a:pPr lvl="1"/>
            <a:r>
              <a:rPr lang="es-ES" b="1" u="sng" dirty="0" smtClean="0"/>
              <a:t>CSS</a:t>
            </a:r>
          </a:p>
          <a:p>
            <a:pPr lvl="1"/>
            <a:r>
              <a:rPr lang="es-ES" b="1" u="sng" dirty="0" err="1" smtClean="0"/>
              <a:t>Template</a:t>
            </a:r>
            <a:r>
              <a:rPr lang="es-ES" b="1" u="sng" dirty="0" smtClean="0"/>
              <a:t> (</a:t>
            </a:r>
            <a:r>
              <a:rPr lang="es-ES" b="1" u="sng" dirty="0" err="1" smtClean="0"/>
              <a:t>Librerias</a:t>
            </a:r>
            <a:r>
              <a:rPr lang="es-ES" b="1" u="sng" dirty="0" smtClean="0"/>
              <a:t> incluidas) </a:t>
            </a:r>
          </a:p>
          <a:p>
            <a:pPr marL="0" indent="0">
              <a:buFont typeface="Wingdings 3" charset="2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6" name="Marcador de contenido 8"/>
          <p:cNvSpPr txBox="1">
            <a:spLocks/>
          </p:cNvSpPr>
          <p:nvPr/>
        </p:nvSpPr>
        <p:spPr>
          <a:xfrm>
            <a:off x="5402432" y="3252806"/>
            <a:ext cx="5252501" cy="321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u="sng" dirty="0" err="1" smtClean="0"/>
              <a:t>Versionamiento</a:t>
            </a:r>
            <a:endParaRPr lang="es-ES" b="1" u="sng" dirty="0" smtClean="0"/>
          </a:p>
          <a:p>
            <a:pPr lvl="1"/>
            <a:r>
              <a:rPr lang="es-ES" b="1" u="sng" dirty="0" smtClean="0"/>
              <a:t>GIT</a:t>
            </a:r>
          </a:p>
          <a:p>
            <a:pPr lvl="1"/>
            <a:r>
              <a:rPr lang="es-ES" b="1" u="sng" dirty="0" smtClean="0"/>
              <a:t>GITHUB</a:t>
            </a:r>
          </a:p>
          <a:p>
            <a:pPr lvl="1"/>
            <a:r>
              <a:rPr lang="es-ES" b="1" u="sng" dirty="0" err="1" smtClean="0"/>
              <a:t>Template</a:t>
            </a:r>
            <a:r>
              <a:rPr lang="es-ES" b="1" u="sng" dirty="0" smtClean="0"/>
              <a:t> (</a:t>
            </a:r>
            <a:r>
              <a:rPr lang="es-ES" b="1" u="sng" dirty="0" err="1" smtClean="0"/>
              <a:t>Librerias</a:t>
            </a:r>
            <a:r>
              <a:rPr lang="es-ES" b="1" u="sng" dirty="0" smtClean="0"/>
              <a:t> incluidas) </a:t>
            </a:r>
          </a:p>
          <a:p>
            <a:pPr marL="0" indent="0">
              <a:buFont typeface="Wingdings 3" charset="2"/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375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Presentación de la solución</a:t>
            </a:r>
            <a:r>
              <a:rPr lang="es-ES" b="1" dirty="0" smtClean="0"/>
              <a:t>: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677334" y="1240971"/>
            <a:ext cx="8596668" cy="4800391"/>
          </a:xfrm>
        </p:spPr>
        <p:txBody>
          <a:bodyPr/>
          <a:lstStyle/>
          <a:p>
            <a:r>
              <a:rPr lang="es-ES" b="1" u="sng" dirty="0" smtClean="0"/>
              <a:t>Respuesta a la pregunta “¿Cómo resuelve el problema?:</a:t>
            </a:r>
          </a:p>
          <a:p>
            <a:r>
              <a:rPr lang="es-ES" dirty="0" smtClean="0"/>
              <a:t>Mediante los recursos empleados, el usuario final podrá insertar sus datos básicos, tales como nombre, numero de causa, entre otros datos, y el sistema generará automáticamente su escrito para subirlo a la página del poder judicial, todo desde su casa.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54" y="237328"/>
            <a:ext cx="3261090" cy="896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58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Presentación de la solución</a:t>
            </a:r>
            <a:r>
              <a:rPr lang="es-ES" b="1" dirty="0" smtClean="0"/>
              <a:t>: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677334" y="1240971"/>
            <a:ext cx="8596668" cy="4800391"/>
          </a:xfrm>
        </p:spPr>
        <p:txBody>
          <a:bodyPr/>
          <a:lstStyle/>
          <a:p>
            <a:r>
              <a:rPr lang="es-ES" sz="2400" b="1" u="sng" dirty="0" smtClean="0"/>
              <a:t>Dificultades enfrentadas</a:t>
            </a:r>
          </a:p>
          <a:p>
            <a:r>
              <a:rPr lang="es-ES" dirty="0" smtClean="0"/>
              <a:t>Aprender a utilizar las herramientas en un ambiente real.</a:t>
            </a:r>
            <a:endParaRPr lang="es-ES" dirty="0" smtClean="0"/>
          </a:p>
          <a:p>
            <a:r>
              <a:rPr lang="es-ES" dirty="0" smtClean="0"/>
              <a:t>Comprender el modelo de negocios e implementarlo.</a:t>
            </a:r>
            <a:endParaRPr lang="es-ES" dirty="0" smtClean="0"/>
          </a:p>
          <a:p>
            <a:r>
              <a:rPr lang="es-ES" dirty="0" err="1" smtClean="0"/>
              <a:t>Deploy</a:t>
            </a:r>
            <a:r>
              <a:rPr lang="es-ES" dirty="0" smtClean="0"/>
              <a:t>. 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54" y="237328"/>
            <a:ext cx="3261090" cy="896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155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84515"/>
            <a:ext cx="8596668" cy="4756848"/>
          </a:xfrm>
        </p:spPr>
        <p:txBody>
          <a:bodyPr/>
          <a:lstStyle/>
          <a:p>
            <a:r>
              <a:rPr lang="es-ES" b="1" u="sng" dirty="0" smtClean="0"/>
              <a:t>¿Qué aprendí?</a:t>
            </a:r>
          </a:p>
          <a:p>
            <a:r>
              <a:rPr lang="es-ES" dirty="0" smtClean="0"/>
              <a:t>A poder desarrollar una </a:t>
            </a:r>
            <a:r>
              <a:rPr lang="es-ES" dirty="0" err="1" smtClean="0"/>
              <a:t>app</a:t>
            </a:r>
            <a:r>
              <a:rPr lang="es-ES" dirty="0" smtClean="0"/>
              <a:t> en un modelo de negocio fuera de mi zona </a:t>
            </a:r>
            <a:r>
              <a:rPr lang="es-ES" smtClean="0"/>
              <a:t>de confort</a:t>
            </a:r>
            <a:r>
              <a:rPr lang="es-ES" smtClean="0"/>
              <a:t>.</a:t>
            </a:r>
            <a:endParaRPr lang="es-ES" dirty="0" smtClean="0"/>
          </a:p>
          <a:p>
            <a:r>
              <a:rPr lang="es-ES" b="1" u="sng" dirty="0" smtClean="0"/>
              <a:t>¿Qué fue lo que más me costó?</a:t>
            </a:r>
          </a:p>
          <a:p>
            <a:r>
              <a:rPr lang="es-ES" dirty="0" smtClean="0"/>
              <a:t>Lo que más me costó fue justamente implementar las plantillas, puesto que </a:t>
            </a:r>
            <a:r>
              <a:rPr lang="es-ES" dirty="0" smtClean="0"/>
              <a:t>Implementar gemas tales como </a:t>
            </a:r>
            <a:r>
              <a:rPr lang="es-ES" dirty="0" err="1" smtClean="0"/>
              <a:t>Omniauth</a:t>
            </a:r>
            <a:r>
              <a:rPr lang="es-ES" dirty="0" smtClean="0"/>
              <a:t>, </a:t>
            </a:r>
            <a:r>
              <a:rPr lang="es-ES" dirty="0" err="1" smtClean="0"/>
              <a:t>Paypal</a:t>
            </a:r>
            <a:r>
              <a:rPr lang="es-ES" dirty="0" smtClean="0"/>
              <a:t> o </a:t>
            </a:r>
            <a:r>
              <a:rPr lang="es-ES" dirty="0" err="1" smtClean="0"/>
              <a:t>Wicked</a:t>
            </a:r>
            <a:r>
              <a:rPr lang="es-ES" dirty="0" smtClean="0"/>
              <a:t>. 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54" y="237328"/>
            <a:ext cx="3261090" cy="896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08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029"/>
          </a:xfrm>
        </p:spPr>
        <p:txBody>
          <a:bodyPr/>
          <a:lstStyle/>
          <a:p>
            <a:r>
              <a:rPr lang="es-ES" dirty="0" smtClean="0"/>
              <a:t>¿</a:t>
            </a:r>
            <a:r>
              <a:rPr lang="es-ES" b="1" u="sng" dirty="0" smtClean="0"/>
              <a:t>Preguntas?</a:t>
            </a:r>
            <a:endParaRPr lang="es-ES" b="1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68" y="1273630"/>
            <a:ext cx="8229600" cy="474617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54" y="237328"/>
            <a:ext cx="3261090" cy="896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650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388</Words>
  <Application>Microsoft Macintosh PowerPoint</Application>
  <PresentationFormat>Personalizado</PresentationFormat>
  <Paragraphs>43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Faceta</vt:lpstr>
      <vt:lpstr>Comparecencia Personal</vt:lpstr>
      <vt:lpstr>¿Por qué elegí este proyecto? ¿Qué problema resuelve?</vt:lpstr>
      <vt:lpstr>Presentación de la solución:</vt:lpstr>
      <vt:lpstr>Presentación de la solución:</vt:lpstr>
      <vt:lpstr>Presentación de la solución:</vt:lpstr>
      <vt:lpstr>Conclusiones</vt:lpstr>
      <vt:lpstr>¿Preguntas?</vt:lpstr>
    </vt:vector>
  </TitlesOfParts>
  <Company>Adventia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comparecencia PERSONAL</dc:title>
  <dc:creator>Richota</dc:creator>
  <cp:lastModifiedBy>Ricardo Suarez</cp:lastModifiedBy>
  <cp:revision>9</cp:revision>
  <dcterms:created xsi:type="dcterms:W3CDTF">2019-02-01T19:39:07Z</dcterms:created>
  <dcterms:modified xsi:type="dcterms:W3CDTF">2019-02-01T22:59:25Z</dcterms:modified>
</cp:coreProperties>
</file>