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4" r:id="rId14"/>
    <p:sldId id="295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424" y="2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6CBB-3220-445F-A541-139DC83235CF}" type="datetimeFigureOut">
              <a:rPr lang="es-ES" smtClean="0"/>
              <a:pPr/>
              <a:t>31/08/2020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5E6-C846-46C9-85FF-B0BE092C98F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6CBB-3220-445F-A541-139DC83235CF}" type="datetimeFigureOut">
              <a:rPr lang="es-ES" smtClean="0"/>
              <a:pPr/>
              <a:t>31/08/2020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5E6-C846-46C9-85FF-B0BE092C98F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6CBB-3220-445F-A541-139DC83235CF}" type="datetimeFigureOut">
              <a:rPr lang="es-ES" smtClean="0"/>
              <a:pPr/>
              <a:t>31/08/2020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5E6-C846-46C9-85FF-B0BE092C98F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6CBB-3220-445F-A541-139DC83235CF}" type="datetimeFigureOut">
              <a:rPr lang="es-ES" smtClean="0"/>
              <a:pPr/>
              <a:t>31/08/2020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5E6-C846-46C9-85FF-B0BE092C98F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6CBB-3220-445F-A541-139DC83235CF}" type="datetimeFigureOut">
              <a:rPr lang="es-ES" smtClean="0"/>
              <a:pPr/>
              <a:t>31/08/2020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5E6-C846-46C9-85FF-B0BE092C98F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6CBB-3220-445F-A541-139DC83235CF}" type="datetimeFigureOut">
              <a:rPr lang="es-ES" smtClean="0"/>
              <a:pPr/>
              <a:t>31/08/2020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5E6-C846-46C9-85FF-B0BE092C98F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6CBB-3220-445F-A541-139DC83235CF}" type="datetimeFigureOut">
              <a:rPr lang="es-ES" smtClean="0"/>
              <a:pPr/>
              <a:t>31/08/2020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5E6-C846-46C9-85FF-B0BE092C98F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6CBB-3220-445F-A541-139DC83235CF}" type="datetimeFigureOut">
              <a:rPr lang="es-ES" smtClean="0"/>
              <a:pPr/>
              <a:t>31/08/2020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5E6-C846-46C9-85FF-B0BE092C98F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6CBB-3220-445F-A541-139DC83235CF}" type="datetimeFigureOut">
              <a:rPr lang="es-ES" smtClean="0"/>
              <a:pPr/>
              <a:t>31/08/2020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5E6-C846-46C9-85FF-B0BE092C98F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6CBB-3220-445F-A541-139DC83235CF}" type="datetimeFigureOut">
              <a:rPr lang="es-ES" smtClean="0"/>
              <a:pPr/>
              <a:t>31/08/2020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5E6-C846-46C9-85FF-B0BE092C98F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6CBB-3220-445F-A541-139DC83235CF}" type="datetimeFigureOut">
              <a:rPr lang="es-ES" smtClean="0"/>
              <a:pPr/>
              <a:t>31/08/2020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5E6-C846-46C9-85FF-B0BE092C98F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36CBB-3220-445F-A541-139DC83235CF}" type="datetimeFigureOut">
              <a:rPr lang="es-ES" smtClean="0"/>
              <a:pPr/>
              <a:t>31/08/2020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85E6-C846-46C9-85FF-B0BE092C98F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PROYECTO FINAL</a:t>
            </a:r>
            <a:br>
              <a:rPr lang="es-MX" dirty="0" smtClean="0"/>
            </a:br>
            <a:r>
              <a:rPr lang="es-MX" sz="3600" dirty="0" smtClean="0"/>
              <a:t>SISTEMA DE PALETIZADO DE TRES NIVELES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REPOSICIONAR LAS PIEZAS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RAPID</a:t>
            </a:r>
            <a:endParaRPr lang="es-E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herramienta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Dimensiones herramienta</a:t>
            </a:r>
            <a:endParaRPr lang="es-ES" dirty="0"/>
          </a:p>
        </p:txBody>
      </p:sp>
      <p:pic>
        <p:nvPicPr>
          <p:cNvPr id="2050" name="Picture 2" descr="https://lh4.googleusercontent.com/WE7xSAiUyw52zPV18CsBnwtXI_dT5XSIvs8PWC4yI06pN1ErcCT1Uj2pxnXcBAyOCGpn4gTqBnWj7BwoRMnwZBDXjNBwppzJ7G3OZpuBg3-Jwm1Hw0yYnw0ktgscPQEPjYQwzRvrQk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632846"/>
            <a:ext cx="3929090" cy="2375554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3286124"/>
            <a:ext cx="4167201" cy="250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6 Conector recto de flecha"/>
          <p:cNvCxnSpPr/>
          <p:nvPr/>
        </p:nvCxnSpPr>
        <p:spPr>
          <a:xfrm rot="10800000">
            <a:off x="2428860" y="3071810"/>
            <a:ext cx="2214578" cy="114300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Dimensiones herramienta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8224" t="29358" r="14486" b="21711"/>
          <a:stretch>
            <a:fillRect/>
          </a:stretch>
        </p:blipFill>
        <p:spPr bwMode="auto">
          <a:xfrm>
            <a:off x="2571736" y="1643050"/>
            <a:ext cx="4071966" cy="3005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2285984" y="5286388"/>
            <a:ext cx="451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La longitud total de la herramienta es 150 mm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VENTANA PRINCIPAL DE SMART COMPONENT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888" t="4104" r="561" b="21711"/>
          <a:stretch>
            <a:fillRect/>
          </a:stretch>
        </p:blipFill>
        <p:spPr bwMode="auto">
          <a:xfrm>
            <a:off x="642910" y="2143116"/>
            <a:ext cx="792961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ANCLADO,TRANPORTADOR Y SENSOR DE CAJA LINEAL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3157" b="13188"/>
          <a:stretch>
            <a:fillRect/>
          </a:stretch>
        </p:blipFill>
        <p:spPr bwMode="auto">
          <a:xfrm>
            <a:off x="571472" y="1785926"/>
            <a:ext cx="804615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ANCLADO Y DESANCLADO DE LOS SEPARADORES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68" t="2525" b="12241"/>
          <a:stretch>
            <a:fillRect/>
          </a:stretch>
        </p:blipFill>
        <p:spPr bwMode="auto">
          <a:xfrm>
            <a:off x="428596" y="1714488"/>
            <a:ext cx="8246693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ANCLADO  Y DESANCLADO DE PALET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42</Words>
  <Application>Microsoft Office PowerPoint</Application>
  <PresentationFormat>Presentación en pantalla (4:3)</PresentationFormat>
  <Paragraphs>11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PROYECTO FINAL SISTEMA DE PALETIZADO DE TRES NIVELES</vt:lpstr>
      <vt:lpstr>herramienta</vt:lpstr>
      <vt:lpstr>Dimensiones herramienta</vt:lpstr>
      <vt:lpstr>Dimensiones herramienta</vt:lpstr>
      <vt:lpstr>Diapositiva 5</vt:lpstr>
      <vt:lpstr>VENTANA PRINCIPAL DE SMART COMPONENT</vt:lpstr>
      <vt:lpstr>ANCLADO,TRANPORTADOR Y SENSOR DE CAJA LINEAL</vt:lpstr>
      <vt:lpstr>ANCLADO Y DESANCLADO DE LOS SEPARADORES</vt:lpstr>
      <vt:lpstr>ANCLADO  Y DESANCLADO DE PALET</vt:lpstr>
      <vt:lpstr>REPOSICIONAR LAS PIEZAS</vt:lpstr>
      <vt:lpstr>Diapositiva 11</vt:lpstr>
      <vt:lpstr>RAPID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SISTEMA DE PALETIZADO DE TRES NIVELES</dc:title>
  <dc:creator>Jeriel</dc:creator>
  <cp:lastModifiedBy>Jeriel</cp:lastModifiedBy>
  <cp:revision>14</cp:revision>
  <dcterms:created xsi:type="dcterms:W3CDTF">2020-08-25T02:04:00Z</dcterms:created>
  <dcterms:modified xsi:type="dcterms:W3CDTF">2020-08-31T05:12:01Z</dcterms:modified>
</cp:coreProperties>
</file>