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73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67" r:id="rId13"/>
    <p:sldId id="266" r:id="rId14"/>
    <p:sldId id="264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9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81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47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4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60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04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44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90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131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34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01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2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6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0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4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0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E739A-3A52-4717-8DFA-D5022F21CD1A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AA628A-B7F3-462D-8D28-682426B32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261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CED3-41B7-4FC8-A733-498C533DD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123" y="1167302"/>
            <a:ext cx="9144000" cy="1366837"/>
          </a:xfrm>
        </p:spPr>
        <p:txBody>
          <a:bodyPr/>
          <a:lstStyle/>
          <a:p>
            <a:r>
              <a:rPr lang="es-MX" dirty="0"/>
              <a:t>AUDITORIA DE REDES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4DC00-5B57-4864-BFFA-79113CB8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674" y="3429000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INTEGRANTES </a:t>
            </a:r>
          </a:p>
          <a:p>
            <a:r>
              <a:rPr lang="es-MX" dirty="0"/>
              <a:t>RICARDO HIRAM MORALES VACA</a:t>
            </a:r>
          </a:p>
          <a:p>
            <a:r>
              <a:rPr lang="es-MX" dirty="0"/>
              <a:t>JONATHAN JOEL DIAZ MAGAÑA</a:t>
            </a:r>
          </a:p>
          <a:p>
            <a:r>
              <a:rPr lang="es-MX" dirty="0"/>
              <a:t>GUSTAVO ALBERTO CARRILLO MOSQUEDA</a:t>
            </a:r>
          </a:p>
          <a:p>
            <a:r>
              <a:rPr lang="es-MX" dirty="0"/>
              <a:t>SERGIO ANTONIO ORTIZ FIGUEROA</a:t>
            </a:r>
          </a:p>
        </p:txBody>
      </p:sp>
    </p:spTree>
    <p:extLst>
      <p:ext uri="{BB962C8B-B14F-4D97-AF65-F5344CB8AC3E}">
        <p14:creationId xmlns:p14="http://schemas.microsoft.com/office/powerpoint/2010/main" val="363519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C71C-56AD-4C83-AF8F-2CE5971D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B5030-0825-4F5F-9AAE-299CBE1D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Imagen que contiene pared, interior, cuarto de baño&#10;&#10;Descripción generada automáticamente">
            <a:extLst>
              <a:ext uri="{FF2B5EF4-FFF2-40B4-BE49-F238E27FC236}">
                <a16:creationId xmlns:a16="http://schemas.microsoft.com/office/drawing/2014/main" id="{8B469FEF-110E-46D1-AB39-AB123CA9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1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8391-7F25-425E-B345-ECECBDD1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CAEB1-56F1-4C94-B43D-54B0C9E0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TIA/EIA-607: Requisitos de conexión a tierra y conexión.</a:t>
            </a:r>
            <a:endParaRPr lang="es-MX" sz="28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441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D6E33-57D7-4C10-94A2-07A6A29B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7ACDAD7E-3959-47B0-B3F3-DB519C5C1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40" y="0"/>
            <a:ext cx="699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78D0F-1CAC-4048-A0D9-1DD7472C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61AD2-D7E6-4E9B-8A45-879873E7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4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FAFA8-C350-47C2-B483-A24E1A23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56E0D-A521-4133-A5DA-111DF760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774" y="1377217"/>
            <a:ext cx="12131887" cy="467329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 descr="Imagen que contiene pared, bicicleta, interior&#10;&#10;Descripción generada automáticamente">
            <a:extLst>
              <a:ext uri="{FF2B5EF4-FFF2-40B4-BE49-F238E27FC236}">
                <a16:creationId xmlns:a16="http://schemas.microsoft.com/office/drawing/2014/main" id="{8DEB9F2C-1E49-4C22-B241-40B2220F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0"/>
            <a:ext cx="593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E391-98CC-45B6-8E63-084F48FA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480B1-D4FC-4079-82BB-4783D2CC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68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magen que contiene pared, interior, sentado, armario&#10;&#10;Descripción generada automáticamente">
            <a:extLst>
              <a:ext uri="{FF2B5EF4-FFF2-40B4-BE49-F238E27FC236}">
                <a16:creationId xmlns:a16="http://schemas.microsoft.com/office/drawing/2014/main" id="{47A58CDF-C0D9-4020-9B9D-B4E00A8AA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r="-2" b="10032"/>
          <a:stretch/>
        </p:blipFill>
        <p:spPr>
          <a:xfrm>
            <a:off x="2509520" y="0"/>
            <a:ext cx="6847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4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11600" dirty="0"/>
              <a:t>EMPRESA </a:t>
            </a:r>
            <a:r>
              <a:rPr lang="es-MX" sz="7200" dirty="0"/>
              <a:t>	</a:t>
            </a:r>
            <a:endParaRPr lang="en-US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3200" dirty="0"/>
              <a:t>H. Ayuntamiento Villa de Álvarez 2018 – 2021</a:t>
            </a:r>
          </a:p>
          <a:p>
            <a:endParaRPr lang="es-MX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s-MX" sz="2800" dirty="0"/>
              <a:t>Ubicación</a:t>
            </a:r>
            <a:r>
              <a:rPr lang="es-MX" sz="2800" b="1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es-ES" sz="2800" b="1" dirty="0"/>
              <a:t>	</a:t>
            </a:r>
            <a:r>
              <a:rPr lang="es-ES" sz="2800" dirty="0"/>
              <a:t>J. Merced Cabrera #55 C.P.28970 Centro, Villa de 	Álvarez, Col</a:t>
            </a:r>
            <a:r>
              <a:rPr lang="es-ES" sz="2800" b="1" dirty="0"/>
              <a:t>.</a:t>
            </a:r>
            <a:endParaRPr lang="en-US" sz="2800" dirty="0"/>
          </a:p>
          <a:p>
            <a:endParaRPr lang="en-US" sz="3200" dirty="0"/>
          </a:p>
        </p:txBody>
      </p:sp>
      <p:pic>
        <p:nvPicPr>
          <p:cNvPr id="2056" name="Picture 8" descr="cabecera_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85876"/>
            <a:ext cx="7819583" cy="124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9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AB00D-3C15-471A-A9B5-58950D44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23FFE-C70F-4641-83FD-36D4D903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>
                <a:effectLst/>
              </a:rPr>
              <a:t>Es una organización comercial compuesta como una alianza de asociaciones de comercio para los fabricantes de electrónica en el de los Estados Unidos. Estas asociaciones, a su vez rigen los sectores de la actividad de las normas de la EIA.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155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F0DB6-2BE6-4647-A145-7EC9FBF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88AF2-6FD3-4B4E-98F5-93122C71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>
                <a:effectLst/>
              </a:rPr>
              <a:t>Es la principal asociación comercial que representa el mundial de la información y la comunicación (TIC) a través de la elaboración de normas, los asuntos de gobierno, oportunidades de negocios, inteligencia de mercado, la certificación y en todo el mundo el cumplimiento de la normativa ambiental.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149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C10D-2CFA-470F-AFEF-85D029F1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E66A6-645F-45CD-ACA4-D116A6D5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676402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TIA/EIA-569-A: Recorridos y espacios de los cables. </a:t>
            </a:r>
          </a:p>
        </p:txBody>
      </p:sp>
    </p:spTree>
    <p:extLst>
      <p:ext uri="{BB962C8B-B14F-4D97-AF65-F5344CB8AC3E}">
        <p14:creationId xmlns:p14="http://schemas.microsoft.com/office/powerpoint/2010/main" val="181955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63A0-2734-46AA-9E6B-EFB84E0F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BB2561-C97D-4F8E-A56C-00A9A5E59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48" y="0"/>
            <a:ext cx="5147112" cy="68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5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D83F6-ED0E-44E7-A17C-93E37EFA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NORMAS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ABA1D-87E5-4069-BE19-7CE16F08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 dirty="0"/>
              <a:t>TIA/EIA-570-A: Cableado residencial y comercial menor.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86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C8554-D39F-4039-8371-4076C7AD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05EA8-E47E-4C43-9F60-00481CEF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Imagen que contiene pared&#10;&#10;Descripción generada automáticamente">
            <a:extLst>
              <a:ext uri="{FF2B5EF4-FFF2-40B4-BE49-F238E27FC236}">
                <a16:creationId xmlns:a16="http://schemas.microsoft.com/office/drawing/2014/main" id="{BD22DE96-9449-4F02-9B29-3D7A4A58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8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7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E9A5-1086-4FE8-B960-CF72B64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D2C0A-2EF2-408D-A8D1-29B6ECC4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 dirty="0"/>
              <a:t>TIA/EIA-606: Estándar de administración que incluye la rotulación de cables en planta.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960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14</TotalTime>
  <Words>183</Words>
  <Application>Microsoft Office PowerPoint</Application>
  <PresentationFormat>Panorámica</PresentationFormat>
  <Paragraphs>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Malla</vt:lpstr>
      <vt:lpstr>AUDITORIA DE REDES</vt:lpstr>
      <vt:lpstr>EMPRESA  </vt:lpstr>
      <vt:lpstr>EIA</vt:lpstr>
      <vt:lpstr>TIA</vt:lpstr>
      <vt:lpstr>NORMAS</vt:lpstr>
      <vt:lpstr>Presentación de PowerPoint</vt:lpstr>
      <vt:lpstr>NORMAS</vt:lpstr>
      <vt:lpstr>Presentación de PowerPoint</vt:lpstr>
      <vt:lpstr>NORMAS</vt:lpstr>
      <vt:lpstr>Presentación de PowerPoint</vt:lpstr>
      <vt:lpstr>NORMAS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DE REDES</dc:title>
  <dc:creator>Ricardo Morales V.</dc:creator>
  <cp:lastModifiedBy>Ricardo Morales V.</cp:lastModifiedBy>
  <cp:revision>4</cp:revision>
  <dcterms:created xsi:type="dcterms:W3CDTF">2019-05-03T20:41:20Z</dcterms:created>
  <dcterms:modified xsi:type="dcterms:W3CDTF">2019-05-03T21:02:11Z</dcterms:modified>
</cp:coreProperties>
</file>