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D4BB-71F3-4C9E-90FD-0F67623B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45DCD-722A-42C1-ABDA-8733A4DE3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10E6-3A3C-4FFD-B412-7AAEA8F3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4149-F6B6-4673-8E68-FF9ABD85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B00A-2901-44B3-A3A1-2E917610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6A5F-FBEC-4B1F-8F39-52E372A6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B32B9-07BB-45A6-AAAA-44936A6C2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B01F-3558-4AA7-8A23-A2ED4F82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ED13-44BC-452B-BA0D-E0ACC7D4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9912-F250-4C9B-B30B-B827CC17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7E268-E19A-45BF-AD45-92AEEF917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4A326-99A0-43AF-9CE2-DBA48345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01EA-DA72-4B3C-A4AF-6DE0999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1A40-DC28-4306-9769-D993DF3D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1162-A51F-4E81-AB02-D62B1D8A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75EF-DC6A-46C8-A5BD-B734E587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1C67-D16A-4FD2-B3C6-D12675A4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C2D8-CA9C-4BAB-9FAF-DC5A3BC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5EF4-F09A-4610-A615-7CBC15B5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0F73-317A-4706-AE2F-6CC67156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DDE0-8129-4A5F-BDE3-E19A9B02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0E81-0F70-4C26-8D1D-4DD03968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CBB6C-289E-409F-B2DB-4C93036E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29A3-9B59-4120-A9CD-A05A668C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3AF2-C60B-4855-B005-2B9B2D6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6509-3ABA-48BB-BC91-85ADDAAC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8272-4569-4D98-8574-F710D6ED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E1170-4BEA-4970-8276-02F977BA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2EA6-F754-4DCC-93BC-27E428D2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F6AF-B231-4BCE-83ED-013F8BDF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B1D4-F5F0-4A6F-94E9-3374C96B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B1-C9BD-4678-B541-A7A99D6D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A12B5-BD9D-4BB1-B349-FFD25C36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FF91-7584-4E00-94CD-CFD86CDA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3BCC0-C583-4B40-A354-6E962E930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17151-E3EA-4CEB-B742-556BA4E1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961B5-4B17-4606-9AE7-E23566F1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381E8-9580-4505-BA53-8A728B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73635-D279-4E1C-B436-2E4B9CEF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54C-23E7-45AF-9EDA-2131A87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D38F-B605-499B-9D90-BBAC4B21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44C23-207C-435B-985B-4D9E9088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295CE-D46E-4339-BB73-4B2A739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BA77C-C9C2-48C3-B57B-D462D657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84E3C-B578-4115-AD61-C21D681D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510FA-3A75-4C4C-BA33-7E60A3B1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21C9-1BE6-40A3-B0FF-A0F06525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6383-E9AE-4D39-AB1E-6D38B43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A8ED-B567-4618-80A0-2A352C70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915C-F4C0-4602-80A0-2C3481A8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B8AF7-6C15-42A9-AC77-C44499D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1117C-16A2-4C3F-BA49-D632325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C9CF-5798-4D9B-8D18-85BF852D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DD494-918C-461A-8424-639F67A33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FC1A4-11AD-4A9C-9626-FC94B2D0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2BA95-9C3E-41AE-951D-1E8EB7D7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8CBE-87C3-4665-BF16-E68D941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A514E-D161-44EE-891C-88A081DC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0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9BEE6-BA84-4F7C-8BB1-3F35D55D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7AF9-E937-4814-A2EA-67E3677F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A9E3-D33E-4120-ACDC-0A7B7F2C5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B2A5-8FF4-4B3E-959B-335975AAEA8A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3E7E-AFF9-4031-AF72-961B1F91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8EFB-A8BB-41EF-91B1-270A5B7A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474A-D900-43F5-BC6F-854440B6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5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2580D9-A3D0-4579-BEC9-9AE43104F9CA}"/>
              </a:ext>
            </a:extLst>
          </p:cNvPr>
          <p:cNvGrpSpPr/>
          <p:nvPr/>
        </p:nvGrpSpPr>
        <p:grpSpPr>
          <a:xfrm>
            <a:off x="2657621" y="1283731"/>
            <a:ext cx="5508901" cy="4062447"/>
            <a:chOff x="3245450" y="1134442"/>
            <a:chExt cx="5508901" cy="4062447"/>
          </a:xfrm>
        </p:grpSpPr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482C5CAB-A6DF-4DAA-A0CA-E3A0037CD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619" y="273775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database icon">
              <a:extLst>
                <a:ext uri="{FF2B5EF4-FFF2-40B4-BE49-F238E27FC236}">
                  <a16:creationId xmlns:a16="http://schemas.microsoft.com/office/drawing/2014/main" id="{3008E42C-1831-43AD-BDFA-011214DAA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9893" y="273775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FC8161-AE6F-4AEB-97E6-F0E52C95C031}"/>
                </a:ext>
              </a:extLst>
            </p:cNvPr>
            <p:cNvSpPr/>
            <p:nvPr/>
          </p:nvSpPr>
          <p:spPr>
            <a:xfrm>
              <a:off x="3674707" y="4870317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systems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46185D-D801-418F-8446-DDA5CE266143}"/>
                </a:ext>
              </a:extLst>
            </p:cNvPr>
            <p:cNvSpPr/>
            <p:nvPr/>
          </p:nvSpPr>
          <p:spPr>
            <a:xfrm>
              <a:off x="6539981" y="4870317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Storage DB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FCD94A-A2F3-411B-8525-C4A9F027BE71}"/>
                </a:ext>
              </a:extLst>
            </p:cNvPr>
            <p:cNvCxnSpPr>
              <a:stCxn id="1028" idx="3"/>
              <a:endCxn id="7" idx="1"/>
            </p:cNvCxnSpPr>
            <p:nvPr/>
          </p:nvCxnSpPr>
          <p:spPr>
            <a:xfrm>
              <a:off x="5499619" y="3690256"/>
              <a:ext cx="9602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0" name="Picture 6" descr="Image result for gear icon">
              <a:extLst>
                <a:ext uri="{FF2B5EF4-FFF2-40B4-BE49-F238E27FC236}">
                  <a16:creationId xmlns:a16="http://schemas.microsoft.com/office/drawing/2014/main" id="{666C169F-7362-4C66-ABDA-85198849C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381" y="3524895"/>
              <a:ext cx="1231641" cy="1231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A9190-A527-4608-8FC7-EF23D61E08AD}"/>
                </a:ext>
              </a:extLst>
            </p:cNvPr>
            <p:cNvSpPr/>
            <p:nvPr/>
          </p:nvSpPr>
          <p:spPr>
            <a:xfrm>
              <a:off x="5419531" y="3167744"/>
              <a:ext cx="1097512" cy="439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ETL Process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48B6F30-399E-42DC-BC91-29B559729C81}"/>
                </a:ext>
              </a:extLst>
            </p:cNvPr>
            <p:cNvSpPr/>
            <p:nvPr/>
          </p:nvSpPr>
          <p:spPr>
            <a:xfrm rot="10800000">
              <a:off x="5498744" y="2323322"/>
              <a:ext cx="939086" cy="79167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7BE831-B950-4666-A541-AF6EEE3663F9}"/>
                </a:ext>
              </a:extLst>
            </p:cNvPr>
            <p:cNvSpPr/>
            <p:nvPr/>
          </p:nvSpPr>
          <p:spPr>
            <a:xfrm>
              <a:off x="3760237" y="1440541"/>
              <a:ext cx="578498" cy="56916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7B6C36-0C35-4436-8E09-3E76DFF47B85}"/>
                </a:ext>
              </a:extLst>
            </p:cNvPr>
            <p:cNvCxnSpPr>
              <a:cxnSpLocks/>
            </p:cNvCxnSpPr>
            <p:nvPr/>
          </p:nvCxnSpPr>
          <p:spPr>
            <a:xfrm>
              <a:off x="4481805" y="1725124"/>
              <a:ext cx="10169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79878C-FA2F-4CB2-920B-8B4C974CDD34}"/>
                </a:ext>
              </a:extLst>
            </p:cNvPr>
            <p:cNvSpPr/>
            <p:nvPr/>
          </p:nvSpPr>
          <p:spPr>
            <a:xfrm>
              <a:off x="5673305" y="1440541"/>
              <a:ext cx="578498" cy="56916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FFEE0B-62C0-4A63-AD0E-6443A6ECAED6}"/>
                </a:ext>
              </a:extLst>
            </p:cNvPr>
            <p:cNvSpPr/>
            <p:nvPr/>
          </p:nvSpPr>
          <p:spPr>
            <a:xfrm>
              <a:off x="7586373" y="1440541"/>
              <a:ext cx="578498" cy="56916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67AA2C-4ACE-4F48-9D35-64331009F83F}"/>
                </a:ext>
              </a:extLst>
            </p:cNvPr>
            <p:cNvCxnSpPr>
              <a:cxnSpLocks/>
            </p:cNvCxnSpPr>
            <p:nvPr/>
          </p:nvCxnSpPr>
          <p:spPr>
            <a:xfrm>
              <a:off x="6437830" y="1725124"/>
              <a:ext cx="10169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3F26B7-557F-4116-B997-0132E59911E9}"/>
                </a:ext>
              </a:extLst>
            </p:cNvPr>
            <p:cNvSpPr/>
            <p:nvPr/>
          </p:nvSpPr>
          <p:spPr>
            <a:xfrm>
              <a:off x="3245450" y="1960203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 data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688393-C9C1-4790-8F79-F093BD8AAE5B}"/>
                </a:ext>
              </a:extLst>
            </p:cNvPr>
            <p:cNvSpPr/>
            <p:nvPr/>
          </p:nvSpPr>
          <p:spPr>
            <a:xfrm>
              <a:off x="4049486" y="1134442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 and processing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3657DA-0570-443F-84F5-EDAFC7B57EC0}"/>
                </a:ext>
              </a:extLst>
            </p:cNvPr>
            <p:cNvSpPr/>
            <p:nvPr/>
          </p:nvSpPr>
          <p:spPr>
            <a:xfrm>
              <a:off x="6065044" y="1134959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 and backup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D72A4C-88D1-44F3-908C-B62318EADF7E}"/>
                </a:ext>
              </a:extLst>
            </p:cNvPr>
            <p:cNvSpPr/>
            <p:nvPr/>
          </p:nvSpPr>
          <p:spPr>
            <a:xfrm>
              <a:off x="5090142" y="1960203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Processed data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70B92F-2BF6-4CA1-9265-EF99C6D5DE11}"/>
                </a:ext>
              </a:extLst>
            </p:cNvPr>
            <p:cNvSpPr/>
            <p:nvPr/>
          </p:nvSpPr>
          <p:spPr>
            <a:xfrm>
              <a:off x="7009527" y="1960203"/>
              <a:ext cx="1744824" cy="326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Stored data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3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Louden</dc:creator>
  <cp:lastModifiedBy>Richard Louden</cp:lastModifiedBy>
  <cp:revision>2</cp:revision>
  <dcterms:created xsi:type="dcterms:W3CDTF">2020-01-19T11:46:25Z</dcterms:created>
  <dcterms:modified xsi:type="dcterms:W3CDTF">2020-01-19T12:02:38Z</dcterms:modified>
</cp:coreProperties>
</file>