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8" r:id="rId12"/>
    <p:sldId id="265" r:id="rId13"/>
    <p:sldId id="275" r:id="rId14"/>
    <p:sldId id="276" r:id="rId15"/>
    <p:sldId id="279" r:id="rId16"/>
    <p:sldId id="280" r:id="rId17"/>
    <p:sldId id="281" r:id="rId18"/>
    <p:sldId id="282" r:id="rId19"/>
    <p:sldId id="283" r:id="rId20"/>
    <p:sldId id="286" r:id="rId21"/>
    <p:sldId id="284" r:id="rId22"/>
    <p:sldId id="285" r:id="rId23"/>
    <p:sldId id="266" r:id="rId24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A2D4"/>
    <a:srgbClr val="EFF4F9"/>
    <a:srgbClr val="C7DAF1"/>
    <a:srgbClr val="0067BC"/>
    <a:srgbClr val="31A54A"/>
    <a:srgbClr val="E46100"/>
    <a:srgbClr val="999A9A"/>
    <a:srgbClr val="601980"/>
    <a:srgbClr val="EC9100"/>
    <a:srgbClr val="245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227" autoAdjust="0"/>
  </p:normalViewPr>
  <p:slideViewPr>
    <p:cSldViewPr snapToObjects="1">
      <p:cViewPr varScale="1">
        <p:scale>
          <a:sx n="97" d="100"/>
          <a:sy n="97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910" y="-84"/>
      </p:cViewPr>
      <p:guideLst>
        <p:guide orient="horz" pos="2880"/>
        <p:guide orient="horz" pos="3224"/>
        <p:guide pos="216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998B2B5-E60C-4A02-8EE7-F4DFAC3E55FA}" type="datetimeFigureOut">
              <a:rPr lang="zh-CN" altLang="en-US" smtClean="0"/>
              <a:pPr/>
              <a:t>2019/7/15/Mon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BCEEE11-AEFB-483F-9AC1-CBA2A30171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9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1016E7B-29BC-464F-B571-DD0AEC3CBD80}" type="datetimeFigureOut">
              <a:rPr lang="zh-CN" altLang="en-US" smtClean="0"/>
              <a:pPr/>
              <a:t>2019/7/15/Mon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F50E630-0518-418D-BC00-0E5D8E806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0E630-0518-418D-BC00-0E5D8E8061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4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3825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5508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12F5-2A15-4310-9460-555B7C7B78E9}" type="datetime1">
              <a:rPr lang="zh-CN" altLang="en-US" smtClean="0"/>
              <a:t>2019/7/15/Mon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8395000" y="4775597"/>
            <a:ext cx="266400" cy="2667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1504" y="4764466"/>
            <a:ext cx="370384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8B0E7B-FA93-4FD8-9523-A0A396BB0D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2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6946" y="195486"/>
            <a:ext cx="8229600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741" y="1131590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B29862CD-F9F6-4E3E-8DAD-A96F626F9A05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4752" y="4712923"/>
            <a:ext cx="37038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zh-CN" sz="90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3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ts val="33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3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3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3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" TargetMode="External"/><Relationship Id="rId7" Type="http://schemas.openxmlformats.org/officeDocument/2006/relationships/hyperlink" Target="https://www.layui.com/" TargetMode="External"/><Relationship Id="rId2" Type="http://schemas.openxmlformats.org/officeDocument/2006/relationships/hyperlink" Target="https://www.runoo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gicbox.bk.tencent.com/" TargetMode="External"/><Relationship Id="rId5" Type="http://schemas.openxmlformats.org/officeDocument/2006/relationships/hyperlink" Target="http://e-learning.51cto.com/" TargetMode="External"/><Relationship Id="rId4" Type="http://schemas.openxmlformats.org/officeDocument/2006/relationships/hyperlink" Target="https://docs.axure.com/tutorials/complex-interactions/account-logi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toutou/p/8097826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/>
              <a:t>训介绍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马忠宝  </a:t>
            </a:r>
            <a:r>
              <a:rPr lang="en-US" altLang="zh-CN" dirty="0"/>
              <a:t>Ma </a:t>
            </a:r>
            <a:r>
              <a:rPr lang="en-US" altLang="zh-CN" dirty="0" err="1"/>
              <a:t>Laoshi</a:t>
            </a:r>
            <a:endParaRPr lang="en-US" altLang="zh-CN" dirty="0"/>
          </a:p>
          <a:p>
            <a:r>
              <a:rPr lang="en-US" altLang="zh-CN" dirty="0"/>
              <a:t>QQ:31601997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5AEE1408-EB77-40BD-AD99-BCA60396345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Reference </a:t>
            </a:r>
            <a:r>
              <a:rPr lang="en-US" altLang="zh-CN" dirty="0"/>
              <a:t>Website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17563229-9D66-40EC-9485-221B61AFE14A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607246"/>
          </a:xfrm>
          <a:prstGeom prst="rect">
            <a:avLst/>
          </a:prstGeom>
        </p:spPr>
        <p:txBody>
          <a:bodyPr numCol="2"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菜鸟教程</a:t>
            </a:r>
            <a:endParaRPr lang="en-US" altLang="zh-CN" sz="1400" dirty="0" smtClean="0"/>
          </a:p>
          <a:p>
            <a:r>
              <a:rPr lang="en-US" altLang="zh-CN" sz="1400" dirty="0">
                <a:hlinkClick r:id="rId2"/>
              </a:rPr>
              <a:t>https://www.runoob.com/</a:t>
            </a:r>
            <a:endParaRPr lang="zh-CN" altLang="en-US" sz="1400" dirty="0"/>
          </a:p>
          <a:p>
            <a:r>
              <a:rPr lang="en-US" altLang="zh-CN" sz="1400" dirty="0" err="1" smtClean="0"/>
              <a:t>Javatpoint</a:t>
            </a:r>
            <a:r>
              <a:rPr lang="zh-CN" altLang="en-US" sz="1400" dirty="0" smtClean="0"/>
              <a:t>教程</a:t>
            </a:r>
            <a:endParaRPr lang="en-US" altLang="zh-CN" sz="1400" dirty="0" smtClean="0"/>
          </a:p>
          <a:p>
            <a:r>
              <a:rPr lang="en-US" altLang="zh-CN" sz="1400" dirty="0">
                <a:hlinkClick r:id="rId3"/>
              </a:rPr>
              <a:t>https://www.javatpoint.com/</a:t>
            </a:r>
            <a:endParaRPr lang="zh-CN" altLang="en-US" sz="1400" dirty="0"/>
          </a:p>
          <a:p>
            <a:r>
              <a:rPr lang="en-US" altLang="zh-CN" sz="1400" dirty="0" err="1" smtClean="0"/>
              <a:t>Axure</a:t>
            </a:r>
            <a:r>
              <a:rPr lang="zh-CN" altLang="en-US" sz="1400" dirty="0" smtClean="0"/>
              <a:t>教程</a:t>
            </a:r>
            <a:endParaRPr lang="en-US" altLang="zh-CN" sz="1400" dirty="0" smtClean="0"/>
          </a:p>
          <a:p>
            <a:r>
              <a:rPr lang="en-US" altLang="zh-CN" sz="1400" dirty="0">
                <a:hlinkClick r:id="rId4"/>
              </a:rPr>
              <a:t>https://docs.axure.com/tutorials/complex-interactions/account-login/</a:t>
            </a:r>
            <a:endParaRPr lang="zh-CN" altLang="en-US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51CTO</a:t>
            </a:r>
            <a:r>
              <a:rPr lang="zh-CN" altLang="en-US" sz="1400" dirty="0" smtClean="0"/>
              <a:t>教育版</a:t>
            </a:r>
            <a:endParaRPr lang="en-US" altLang="zh-CN" sz="1400" dirty="0" smtClean="0"/>
          </a:p>
          <a:p>
            <a:r>
              <a:rPr lang="en-US" altLang="zh-CN" sz="1400" dirty="0">
                <a:hlinkClick r:id="rId5"/>
              </a:rPr>
              <a:t>http://e-learning.51cto.com</a:t>
            </a:r>
            <a:r>
              <a:rPr lang="en-US" altLang="zh-CN" sz="1400" dirty="0" smtClean="0">
                <a:hlinkClick r:id="rId5"/>
              </a:rPr>
              <a:t>/</a:t>
            </a:r>
            <a:endParaRPr lang="zh-CN" altLang="en-US" sz="1400" dirty="0"/>
          </a:p>
          <a:p>
            <a:r>
              <a:rPr lang="zh-CN" altLang="en-US" sz="1400" dirty="0" smtClean="0"/>
              <a:t>蓝鲸</a:t>
            </a:r>
            <a:r>
              <a:rPr lang="en-US" altLang="zh-CN" sz="1400" dirty="0">
                <a:hlinkClick r:id="rId6"/>
              </a:rPr>
              <a:t>https://magicbox.bk.tencent.com/</a:t>
            </a:r>
            <a:endParaRPr lang="en-US" altLang="zh-CN" sz="1400" dirty="0" smtClean="0"/>
          </a:p>
          <a:p>
            <a:r>
              <a:rPr lang="en-US" altLang="zh-CN" sz="1400" dirty="0" err="1" smtClean="0"/>
              <a:t>Layui</a:t>
            </a:r>
            <a:r>
              <a:rPr lang="en-US" altLang="zh-CN" sz="1400" dirty="0" smtClean="0"/>
              <a:t> </a:t>
            </a:r>
            <a:r>
              <a:rPr lang="en-US" altLang="zh-CN" sz="1400" dirty="0">
                <a:hlinkClick r:id="rId7"/>
              </a:rPr>
              <a:t>https://www.layui.com/</a:t>
            </a:r>
            <a:endParaRPr lang="en-US" altLang="zh-CN" sz="1400" dirty="0" smtClean="0"/>
          </a:p>
          <a:p>
            <a:r>
              <a:rPr lang="zh-CN" altLang="en-US" sz="1400" dirty="0" smtClean="0"/>
              <a:t>博</a:t>
            </a:r>
            <a:r>
              <a:rPr lang="zh-CN" altLang="en-US" sz="1400" dirty="0"/>
              <a:t>客园</a:t>
            </a:r>
            <a:endParaRPr lang="en-US" altLang="zh-CN" sz="1400" dirty="0"/>
          </a:p>
          <a:p>
            <a:r>
              <a:rPr lang="en-US" altLang="zh-CN" sz="1400" dirty="0" smtClean="0"/>
              <a:t>CSDN</a:t>
            </a:r>
            <a:endParaRPr lang="en-US" altLang="zh-CN" sz="1400" dirty="0"/>
          </a:p>
          <a:p>
            <a:r>
              <a:rPr lang="zh-CN" altLang="en-US" sz="1400" dirty="0" smtClean="0"/>
              <a:t>简书</a:t>
            </a:r>
            <a:endParaRPr lang="en-US" altLang="zh-CN" sz="1400" dirty="0" smtClean="0"/>
          </a:p>
          <a:p>
            <a:r>
              <a:rPr lang="zh-CN" altLang="en-US" sz="1400" dirty="0"/>
              <a:t>知</a:t>
            </a:r>
            <a:r>
              <a:rPr lang="zh-CN" altLang="en-US" sz="1400" dirty="0" smtClean="0"/>
              <a:t>乎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57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学术研究</a:t>
            </a:r>
            <a:r>
              <a:rPr lang="en-US" altLang="zh-CN" dirty="0" smtClean="0"/>
              <a:t>IDEA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17563229-9D66-40EC-9485-221B61AFE14A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607246"/>
          </a:xfrm>
          <a:prstGeom prst="rect">
            <a:avLst/>
          </a:prstGeom>
        </p:spPr>
        <p:txBody>
          <a:bodyPr numCol="2"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中国科技论文在线</a:t>
            </a:r>
            <a:endParaRPr lang="en-US" altLang="zh-CN" sz="1400" dirty="0" smtClean="0"/>
          </a:p>
          <a:p>
            <a:r>
              <a:rPr lang="zh-CN" altLang="en-US" sz="1400" dirty="0" smtClean="0"/>
              <a:t>中国期刊网</a:t>
            </a:r>
            <a:endParaRPr lang="en-US" altLang="zh-CN" sz="1400" dirty="0" smtClean="0"/>
          </a:p>
          <a:p>
            <a:r>
              <a:rPr lang="zh-CN" altLang="en-US" sz="1400" dirty="0"/>
              <a:t>百</a:t>
            </a:r>
            <a:r>
              <a:rPr lang="zh-CN" altLang="en-US" sz="1400" dirty="0" smtClean="0"/>
              <a:t>度学术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24" y="1200175"/>
            <a:ext cx="580688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3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248713E-8813-4DB5-93F3-6FE6D338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3B6FB95-C8EB-4E0A-9378-F4730D11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4A406D-4278-40F1-94D1-86658B1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BDC60A-BB03-48EE-86D2-7777D198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7574"/>
            <a:ext cx="5688632" cy="356977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Burndown 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5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实训</a:t>
            </a:r>
            <a:r>
              <a:rPr lang="zh-CN" altLang="en-US" dirty="0"/>
              <a:t>每</a:t>
            </a:r>
            <a:r>
              <a:rPr lang="zh-CN" altLang="en-US" dirty="0" smtClean="0"/>
              <a:t>周团队项目展示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65EA374-92B6-4ACA-8093-1C1DAB845197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1751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展示内容：</a:t>
            </a:r>
            <a:r>
              <a:rPr lang="en-US" altLang="zh-CN" dirty="0" smtClean="0"/>
              <a:t>PPT + </a:t>
            </a:r>
            <a:r>
              <a:rPr lang="zh-CN" altLang="en-US" dirty="0" smtClean="0"/>
              <a:t>系统演示</a:t>
            </a:r>
            <a:endParaRPr lang="en-US" altLang="zh-CN" dirty="0"/>
          </a:p>
          <a:p>
            <a:r>
              <a:rPr lang="zh-CN" altLang="en-US" dirty="0" smtClean="0"/>
              <a:t>主讲人员：产品经理，或其他团队成员</a:t>
            </a:r>
            <a:endParaRPr lang="en-US" altLang="zh-CN" dirty="0" smtClean="0"/>
          </a:p>
          <a:p>
            <a:r>
              <a:rPr lang="zh-CN" altLang="en-US" dirty="0" smtClean="0"/>
              <a:t>开始时间：上午或下午，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分钟左右</a:t>
            </a:r>
            <a:endParaRPr lang="en-US" altLang="zh-CN" dirty="0" smtClean="0"/>
          </a:p>
          <a:p>
            <a:r>
              <a:rPr lang="zh-CN" altLang="en-US" dirty="0" smtClean="0"/>
              <a:t>展示方式：笔记本电脑外接投影仪</a:t>
            </a:r>
            <a:endParaRPr lang="en-US" altLang="zh-CN" dirty="0" smtClean="0"/>
          </a:p>
          <a:p>
            <a:r>
              <a:rPr lang="zh-CN" altLang="en-US" dirty="0" smtClean="0"/>
              <a:t>评分要点：表达、展示、完成度，</a:t>
            </a:r>
            <a:endParaRPr lang="en-US" altLang="zh-CN" dirty="0" smtClean="0"/>
          </a:p>
          <a:p>
            <a:r>
              <a:rPr lang="zh-CN" altLang="en-US" dirty="0" smtClean="0"/>
              <a:t>其他团队可</a:t>
            </a:r>
            <a:r>
              <a:rPr lang="zh-CN" altLang="en-US" dirty="0"/>
              <a:t>围观提问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3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实训第一周项目产品发布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62198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8091"/>
            <a:ext cx="52673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78857"/>
            <a:ext cx="85915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75606"/>
            <a:ext cx="5717933" cy="302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项目</a:t>
            </a:r>
            <a:r>
              <a:rPr lang="zh-CN" altLang="en-US" dirty="0" smtClean="0"/>
              <a:t>氛围要求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项目需求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" y="987574"/>
            <a:ext cx="4108190" cy="19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39" y="16220"/>
            <a:ext cx="45529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30" y="2997297"/>
            <a:ext cx="4283968" cy="204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2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项目答辩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519238"/>
            <a:ext cx="46577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4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界面参考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565EA374-92B6-4ACA-8093-1C1DAB845197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1751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微信点餐系统需求</a:t>
            </a:r>
            <a:r>
              <a:rPr lang="zh-CN" altLang="en-US" dirty="0"/>
              <a:t>参考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2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团队创建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65EA374-92B6-4ACA-8093-1C1DAB845197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1751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王者四缺一队团队创建报告</a:t>
            </a:r>
            <a:r>
              <a:rPr lang="en-US" altLang="zh-CN" dirty="0"/>
              <a:t>_</a:t>
            </a:r>
            <a:r>
              <a:rPr lang="zh-CN" altLang="en-US" dirty="0"/>
              <a:t>仅供参考</a:t>
            </a:r>
            <a:r>
              <a:rPr lang="en-US" altLang="zh-CN" dirty="0"/>
              <a:t>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pPr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AD1325AF-E5C7-4578-8593-D96BE8CD238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/>
              <a:t>Outline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3AA56833-3258-4865-A94D-7C9E83207459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Purpose</a:t>
            </a:r>
          </a:p>
          <a:p>
            <a:r>
              <a:rPr lang="en-US" altLang="zh-CN"/>
              <a:t>Content</a:t>
            </a:r>
          </a:p>
          <a:p>
            <a:r>
              <a:rPr lang="en-US" altLang="zh-CN"/>
              <a:t>Programming language</a:t>
            </a:r>
          </a:p>
          <a:p>
            <a:r>
              <a:rPr lang="en-US" altLang="zh-CN"/>
              <a:t>Development IDEs</a:t>
            </a:r>
          </a:p>
          <a:p>
            <a:r>
              <a:rPr lang="en-US" altLang="zh-CN"/>
              <a:t>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用户故事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65EA374-92B6-4ACA-8093-1C1DAB845197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1751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伊万诺夫队产品待办列表（总需求）</a:t>
            </a:r>
            <a:r>
              <a:rPr lang="en-US" altLang="zh-CN" dirty="0"/>
              <a:t>_</a:t>
            </a:r>
            <a:r>
              <a:rPr lang="zh-CN" altLang="en-US" dirty="0"/>
              <a:t>仅供参考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6990" y="1059582"/>
            <a:ext cx="2687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hlinkClick r:id="rId2"/>
              </a:rPr>
              <a:t>IntelliJ</a:t>
            </a:r>
            <a:r>
              <a:rPr lang="en-US" altLang="zh-CN" b="1" dirty="0">
                <a:hlinkClick r:id="rId2"/>
              </a:rPr>
              <a:t> IDEA</a:t>
            </a:r>
            <a:r>
              <a:rPr lang="zh-CN" altLang="en-US" b="1" dirty="0">
                <a:hlinkClick r:id="rId2"/>
              </a:rPr>
              <a:t>上操作</a:t>
            </a:r>
            <a:r>
              <a:rPr lang="en-US" altLang="zh-CN" b="1" dirty="0" err="1">
                <a:hlinkClick r:id="rId2"/>
              </a:rPr>
              <a:t>GitHub</a:t>
            </a:r>
            <a:endParaRPr lang="en-US" altLang="zh-CN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代码管理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EASTHOME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9354132-C7A3-414F-A890-41AF4858A045}"/>
              </a:ext>
            </a:extLst>
          </p:cNvPr>
          <p:cNvSpPr txBox="1">
            <a:spLocks/>
          </p:cNvSpPr>
          <p:nvPr/>
        </p:nvSpPr>
        <p:spPr>
          <a:xfrm>
            <a:off x="111904" y="12347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程序基础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1059582"/>
            <a:ext cx="157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集合框架</a:t>
            </a:r>
          </a:p>
        </p:txBody>
      </p:sp>
    </p:spTree>
    <p:extLst>
      <p:ext uri="{BB962C8B-B14F-4D97-AF65-F5344CB8AC3E}">
        <p14:creationId xmlns:p14="http://schemas.microsoft.com/office/powerpoint/2010/main" val="25834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99E12B2-D568-481F-A888-48447F37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3069"/>
            <a:ext cx="9144000" cy="1180431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6AF4F3D-BCAA-4C6C-96D6-BB43568F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ABDDBBA-3D73-4387-A3D1-BA7D863E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B9F792A-1F37-4E73-87B8-E9AB1C45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09521AE-2C24-49FA-A594-1D4C4BB3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214562"/>
            <a:ext cx="2686050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7541F35-5AC3-4D25-8C6D-C9E0F7863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986546"/>
            <a:ext cx="27432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564908D-9ACC-48EE-BB07-9D55C263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20DDB37-4544-4DA2-B4B9-DEAAFAE5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F4253E6-068A-4A8D-B248-61FE8D68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3138955-B78E-498D-9791-3A9FB3AC7C7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/>
              <a:t>Purpose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9930FF5-BD57-4EEA-8778-DE1C86349CED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Design a project</a:t>
            </a:r>
          </a:p>
          <a:p>
            <a:r>
              <a:rPr lang="en-US" altLang="zh-CN"/>
              <a:t>Deploy the application</a:t>
            </a:r>
          </a:p>
          <a:p>
            <a:r>
              <a:rPr lang="en-US" altLang="zh-CN"/>
              <a:t>Running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5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BD03C07-7756-4995-B320-99F2007B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8226571-25D1-44F8-8207-33DED670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2BCCBA8-9267-4335-96BA-96B303DB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3AB07DA-329D-44BA-9856-ABB930932D0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/>
              <a:t>Content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65EA374-92B6-4ACA-8093-1C1DAB845197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Documents</a:t>
            </a:r>
          </a:p>
          <a:p>
            <a:r>
              <a:rPr lang="en-US" altLang="zh-CN" dirty="0"/>
              <a:t>Codes</a:t>
            </a:r>
          </a:p>
          <a:p>
            <a:r>
              <a:rPr lang="en-US" altLang="zh-CN" dirty="0"/>
              <a:t>Presentation</a:t>
            </a:r>
          </a:p>
          <a:p>
            <a:r>
              <a:rPr lang="en-US" altLang="zh-CN" dirty="0"/>
              <a:t>Team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5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A467EFF-9615-45B6-B34C-8CA4ABEF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3D84DB3-3E97-4643-ADB2-86E918B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1466EF2-C1DD-4AD5-BD7D-87B369FF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3CBB072-BDB0-407B-8B6B-F8452D25DC7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Development </a:t>
            </a:r>
            <a:r>
              <a:rPr lang="en-US" altLang="zh-CN" dirty="0" smtClean="0"/>
              <a:t>IDEs &amp; Tools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8B1A7272-9B9E-4E52-8580-3A3A2618BD2C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463230"/>
          </a:xfrm>
          <a:prstGeom prst="rect">
            <a:avLst/>
          </a:prstGeom>
        </p:spPr>
        <p:txBody>
          <a:bodyPr numCol="3"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/>
              <a:t>Hbuilder</a:t>
            </a:r>
            <a:r>
              <a:rPr lang="en-US" altLang="zh-CN" sz="1600" dirty="0"/>
              <a:t> 9</a:t>
            </a:r>
          </a:p>
          <a:p>
            <a:r>
              <a:rPr lang="en-US" altLang="zh-CN" sz="1600" dirty="0" err="1"/>
              <a:t>Axure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9</a:t>
            </a:r>
            <a:endParaRPr lang="en-US" altLang="zh-CN" sz="1600" dirty="0"/>
          </a:p>
          <a:p>
            <a:r>
              <a:rPr lang="en-US" altLang="zh-CN" sz="1600" dirty="0"/>
              <a:t>Eclipse </a:t>
            </a:r>
            <a:r>
              <a:rPr lang="en-US" altLang="zh-CN" sz="1600" dirty="0" err="1" smtClean="0"/>
              <a:t>OxyGen</a:t>
            </a:r>
            <a:endParaRPr lang="en-US" altLang="zh-CN" sz="1600" dirty="0" smtClean="0"/>
          </a:p>
          <a:p>
            <a:r>
              <a:rPr lang="en-US" altLang="zh-CN" sz="1600" dirty="0" err="1"/>
              <a:t>IntelliJ</a:t>
            </a:r>
            <a:r>
              <a:rPr lang="en-US" altLang="zh-CN" sz="1600" dirty="0"/>
              <a:t> IDEA 2018.3.1 x64 </a:t>
            </a:r>
          </a:p>
          <a:p>
            <a:r>
              <a:rPr lang="en-US" altLang="zh-CN" sz="1600" dirty="0"/>
              <a:t>Tomcat </a:t>
            </a:r>
            <a:r>
              <a:rPr lang="en-US" altLang="zh-CN" sz="1600" dirty="0" smtClean="0"/>
              <a:t>8.5/9</a:t>
            </a:r>
            <a:endParaRPr lang="en-US" altLang="zh-CN" sz="1600" dirty="0"/>
          </a:p>
          <a:p>
            <a:r>
              <a:rPr lang="en-US" altLang="zh-CN" sz="1600" dirty="0" err="1"/>
              <a:t>Jdk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1.8/1.9</a:t>
            </a:r>
            <a:endParaRPr lang="en-US" altLang="zh-CN" sz="1600" dirty="0"/>
          </a:p>
          <a:p>
            <a:r>
              <a:rPr lang="en-US" altLang="zh-CN" sz="1600" dirty="0" err="1"/>
              <a:t>Mysql</a:t>
            </a:r>
            <a:r>
              <a:rPr lang="en-US" altLang="zh-CN" sz="1600" dirty="0"/>
              <a:t> 5.5</a:t>
            </a:r>
          </a:p>
          <a:p>
            <a:r>
              <a:rPr lang="en-US" altLang="zh-CN" sz="1600" dirty="0" err="1"/>
              <a:t>Powerdesigner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16</a:t>
            </a:r>
            <a:endParaRPr lang="en-US" altLang="zh-CN" sz="1600" dirty="0"/>
          </a:p>
          <a:p>
            <a:r>
              <a:rPr lang="en-US" altLang="zh-CN" sz="1600" dirty="0" err="1"/>
              <a:t>Navicat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12</a:t>
            </a:r>
            <a:endParaRPr lang="en-US" altLang="zh-CN" sz="1600" dirty="0"/>
          </a:p>
          <a:p>
            <a:r>
              <a:rPr lang="en-US" altLang="zh-CN" sz="1600" dirty="0"/>
              <a:t>Notepad++</a:t>
            </a:r>
          </a:p>
          <a:p>
            <a:r>
              <a:rPr lang="en-US" altLang="zh-CN" sz="1600" dirty="0" err="1"/>
              <a:t>Picpick</a:t>
            </a:r>
            <a:endParaRPr lang="en-US" altLang="zh-CN" sz="1600" dirty="0"/>
          </a:p>
          <a:p>
            <a:r>
              <a:rPr lang="en-US" altLang="zh-CN" sz="1600" dirty="0"/>
              <a:t>everything</a:t>
            </a:r>
          </a:p>
          <a:p>
            <a:r>
              <a:rPr lang="en-US" altLang="zh-CN" sz="1600" dirty="0"/>
              <a:t>Office</a:t>
            </a:r>
          </a:p>
          <a:p>
            <a:r>
              <a:rPr lang="en-US" altLang="zh-CN" sz="1600" dirty="0" smtClean="0"/>
              <a:t>Visio</a:t>
            </a:r>
          </a:p>
          <a:p>
            <a:r>
              <a:rPr lang="en-US" altLang="zh-CN" sz="1600" dirty="0" err="1" smtClean="0"/>
              <a:t>Xmind</a:t>
            </a:r>
            <a:r>
              <a:rPr lang="en-US" altLang="zh-CN" sz="1600" dirty="0" smtClean="0"/>
              <a:t> 8</a:t>
            </a:r>
          </a:p>
          <a:p>
            <a:r>
              <a:rPr lang="en-US" altLang="zh-CN" sz="1600" dirty="0" err="1" smtClean="0"/>
              <a:t>GitHub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endParaRPr lang="en-US" altLang="zh-CN" sz="1600" dirty="0" smtClean="0"/>
          </a:p>
          <a:p>
            <a:r>
              <a:rPr lang="en-US" altLang="zh-CN" sz="1600" dirty="0" err="1" smtClean="0"/>
              <a:t>WeChat</a:t>
            </a:r>
            <a:endParaRPr lang="en-US" altLang="zh-CN" sz="1600" dirty="0" smtClean="0"/>
          </a:p>
          <a:p>
            <a:r>
              <a:rPr lang="en-US" altLang="zh-CN" sz="1600" dirty="0" err="1" smtClean="0"/>
              <a:t>VMWare</a:t>
            </a:r>
            <a:endParaRPr lang="en-US" altLang="zh-CN" sz="1600" dirty="0" smtClean="0"/>
          </a:p>
          <a:p>
            <a:r>
              <a:rPr lang="en-US" altLang="zh-CN" sz="1600" dirty="0" smtClean="0"/>
              <a:t>Cloud </a:t>
            </a:r>
            <a:r>
              <a:rPr lang="en-US" altLang="zh-CN" sz="1600" dirty="0" smtClean="0"/>
              <a:t>host</a:t>
            </a:r>
          </a:p>
          <a:p>
            <a:r>
              <a:rPr lang="en-US" altLang="zh-CN" sz="1600" dirty="0"/>
              <a:t>putty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85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C83CD1F-C7D2-4B0A-AA77-9AD9D41E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DE00AAC-A577-4E33-96F4-1C758759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C48072A-99DB-4C9A-9E0C-96493B72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46781D3-DB8A-4073-BB00-5C7EB8B42CC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/>
              <a:t>Technology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17563229-9D66-40EC-9485-221B61AFE14A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3607246"/>
          </a:xfrm>
          <a:prstGeom prst="rect">
            <a:avLst/>
          </a:prstGeom>
        </p:spPr>
        <p:txBody>
          <a:bodyPr numCol="3"/>
          <a:lstStyle>
            <a:lvl1pPr marL="342900" indent="-3429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3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Html5</a:t>
            </a:r>
          </a:p>
          <a:p>
            <a:r>
              <a:rPr lang="en-US" altLang="zh-CN" sz="2000" dirty="0"/>
              <a:t>CSS</a:t>
            </a:r>
          </a:p>
          <a:p>
            <a:r>
              <a:rPr lang="en-US" altLang="zh-CN" sz="2000" dirty="0"/>
              <a:t>JavaScript</a:t>
            </a:r>
          </a:p>
          <a:p>
            <a:r>
              <a:rPr lang="en-US" altLang="zh-CN" sz="2000" dirty="0" err="1" smtClean="0"/>
              <a:t>jQuery</a:t>
            </a:r>
            <a:endParaRPr lang="en-US" altLang="zh-CN" sz="2000" dirty="0" smtClean="0"/>
          </a:p>
          <a:p>
            <a:r>
              <a:rPr lang="en-US" altLang="zh-CN" sz="2000" dirty="0" smtClean="0"/>
              <a:t>Vue.js</a:t>
            </a:r>
            <a:endParaRPr lang="en-US" altLang="zh-CN" sz="2000" dirty="0"/>
          </a:p>
          <a:p>
            <a:r>
              <a:rPr lang="en-US" altLang="zh-CN" sz="2000" dirty="0"/>
              <a:t>SQL Language</a:t>
            </a:r>
          </a:p>
          <a:p>
            <a:r>
              <a:rPr lang="en-US" altLang="zh-CN" sz="2000" dirty="0"/>
              <a:t>Java </a:t>
            </a:r>
          </a:p>
          <a:p>
            <a:r>
              <a:rPr lang="en-US" altLang="zh-CN" sz="2000" dirty="0"/>
              <a:t>JSP</a:t>
            </a:r>
          </a:p>
          <a:p>
            <a:r>
              <a:rPr lang="en-US" altLang="zh-CN" sz="2000" dirty="0"/>
              <a:t>Struts</a:t>
            </a:r>
          </a:p>
          <a:p>
            <a:r>
              <a:rPr lang="en-US" altLang="zh-CN" sz="2000" dirty="0"/>
              <a:t>Hibernate</a:t>
            </a:r>
          </a:p>
          <a:p>
            <a:r>
              <a:rPr lang="en-US" altLang="zh-CN" sz="2000" dirty="0" err="1"/>
              <a:t>MyBatis</a:t>
            </a:r>
            <a:endParaRPr lang="en-US" altLang="zh-CN" sz="2000" dirty="0"/>
          </a:p>
          <a:p>
            <a:r>
              <a:rPr lang="en-US" altLang="zh-CN" sz="2000" dirty="0"/>
              <a:t>Spring</a:t>
            </a:r>
          </a:p>
          <a:p>
            <a:r>
              <a:rPr lang="en-US" altLang="zh-CN" sz="2000" dirty="0"/>
              <a:t>Spring MVC</a:t>
            </a:r>
          </a:p>
          <a:p>
            <a:r>
              <a:rPr lang="en-US" altLang="zh-CN" sz="2000" dirty="0" smtClean="0"/>
              <a:t>Maven</a:t>
            </a:r>
          </a:p>
          <a:p>
            <a:r>
              <a:rPr lang="en-US" altLang="zh-CN" sz="2000" dirty="0" smtClean="0"/>
              <a:t>Bootstrap</a:t>
            </a:r>
          </a:p>
          <a:p>
            <a:r>
              <a:rPr lang="en-US" altLang="zh-CN" sz="2000" dirty="0" smtClean="0"/>
              <a:t>Spring Boot</a:t>
            </a:r>
          </a:p>
          <a:p>
            <a:r>
              <a:rPr lang="en-US" altLang="zh-CN" sz="2000" dirty="0" err="1" smtClean="0"/>
              <a:t>AngularsJs</a:t>
            </a:r>
            <a:endParaRPr lang="en-US" altLang="zh-CN" sz="2000" dirty="0" smtClean="0"/>
          </a:p>
          <a:p>
            <a:r>
              <a:rPr lang="en-US" altLang="zh-CN" sz="2000" dirty="0" smtClean="0"/>
              <a:t>Ajax</a:t>
            </a:r>
          </a:p>
          <a:p>
            <a:r>
              <a:rPr lang="en-US" altLang="zh-CN" sz="2000" dirty="0" err="1" smtClean="0"/>
              <a:t>Json</a:t>
            </a:r>
            <a:endParaRPr lang="en-US" altLang="zh-CN" sz="2000" dirty="0" smtClean="0"/>
          </a:p>
          <a:p>
            <a:r>
              <a:rPr lang="en-US" altLang="zh-CN" sz="2000" dirty="0" smtClean="0"/>
              <a:t>Session</a:t>
            </a:r>
          </a:p>
          <a:p>
            <a:r>
              <a:rPr lang="en-US" altLang="zh-CN" sz="2000" dirty="0" smtClean="0"/>
              <a:t>Cookie</a:t>
            </a:r>
          </a:p>
          <a:p>
            <a:r>
              <a:rPr lang="en-US" altLang="zh-CN" sz="2000" dirty="0" err="1" smtClean="0"/>
              <a:t>ECharts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8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0FFD24C-D1C6-4A07-8CED-AD20E655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08F3440-185A-4CB7-A51A-352E2CB5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E11DEC5-73D7-4A64-9F70-32412135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6519737-30C3-4987-BCFB-91CBEC9961C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/>
              <a:t>Java Environment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3586D66-7CE9-4A9E-9941-D4448EF7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2" y="1233698"/>
            <a:ext cx="6562725" cy="1438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448C62D-3A2A-4D5D-9AAB-3A3B9D6B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2" y="3068960"/>
            <a:ext cx="6477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E1610DF-922A-4852-822D-8969D6DD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1953B4F-F8D3-4A2B-A9D9-1CF482A4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D804A5-18B2-43B3-983C-B7BDC7D2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F04A1C4-3244-4DCD-B303-2889D49AA72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/>
              <a:t>Java Web Environment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61A1344-379B-477E-BC52-F8A39AEF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53" y="1613613"/>
            <a:ext cx="2295525" cy="4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18F36BB-E80D-4CE9-B504-C805A8CFC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3" y="1073671"/>
            <a:ext cx="2457450" cy="2838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0D136A6-E462-4983-9A25-BD43537D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2" y="1073671"/>
            <a:ext cx="2771775" cy="37951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6C97A15-C1AA-46DF-B754-101B81FF7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2192089"/>
            <a:ext cx="3389362" cy="24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E0FCB06-9FE1-480B-9F99-8DBFFB4C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9F1-3736-4582-9E9D-AC7EEE24E272}" type="datetime1">
              <a:rPr lang="zh-CN" altLang="en-US" smtClean="0"/>
              <a:t>2019/7/15/Mon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867829D-4B2C-4BB9-9210-B09ACB41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EASTHOME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6242052-AE59-41C5-B18E-2B08DAE2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E7B-FA93-4FD8-9523-A0A396BB0D1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5AEE1408-EB77-40BD-AD99-BCA60396345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Eclipse / IDEA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48D965B-1EB1-4BE0-A779-B7F10411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9" y="1014823"/>
            <a:ext cx="3846190" cy="252947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27473"/>
            <a:ext cx="4341157" cy="267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14455</TotalTime>
  <Words>354</Words>
  <Application>Microsoft Office PowerPoint</Application>
  <PresentationFormat>全屏显示(16:9)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实训介绍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马忠宝</cp:lastModifiedBy>
  <cp:revision>444</cp:revision>
  <cp:lastPrinted>2013-10-31T08:40:39Z</cp:lastPrinted>
  <dcterms:created xsi:type="dcterms:W3CDTF">2012-04-09T01:59:12Z</dcterms:created>
  <dcterms:modified xsi:type="dcterms:W3CDTF">2019-07-15T03:32:06Z</dcterms:modified>
</cp:coreProperties>
</file>