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62" r:id="rId4"/>
    <p:sldId id="259" r:id="rId5"/>
    <p:sldId id="263" r:id="rId6"/>
    <p:sldId id="260" r:id="rId7"/>
    <p:sldId id="258" r:id="rId8"/>
    <p:sldId id="264" r:id="rId9"/>
    <p:sldId id="261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42BE2B3-02F4-46B6-B35B-EC37ABF609F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E63E40E-554D-4DC7-AF2D-779156FB1BF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86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E2B3-02F4-46B6-B35B-EC37ABF609F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E40E-554D-4DC7-AF2D-779156FB1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66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E2B3-02F4-46B6-B35B-EC37ABF609F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E40E-554D-4DC7-AF2D-779156FB1BF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659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E2B3-02F4-46B6-B35B-EC37ABF609F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E40E-554D-4DC7-AF2D-779156FB1BF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560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E2B3-02F4-46B6-B35B-EC37ABF609F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E40E-554D-4DC7-AF2D-779156FB1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3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E2B3-02F4-46B6-B35B-EC37ABF609F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E40E-554D-4DC7-AF2D-779156FB1BF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636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E2B3-02F4-46B6-B35B-EC37ABF609F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E40E-554D-4DC7-AF2D-779156FB1BF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786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E2B3-02F4-46B6-B35B-EC37ABF609F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E40E-554D-4DC7-AF2D-779156FB1BF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346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E2B3-02F4-46B6-B35B-EC37ABF609F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E40E-554D-4DC7-AF2D-779156FB1BF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795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E2B3-02F4-46B6-B35B-EC37ABF609F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E40E-554D-4DC7-AF2D-779156FB1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6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E2B3-02F4-46B6-B35B-EC37ABF609F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E40E-554D-4DC7-AF2D-779156FB1BF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480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E2B3-02F4-46B6-B35B-EC37ABF609F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E40E-554D-4DC7-AF2D-779156FB1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8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E2B3-02F4-46B6-B35B-EC37ABF609F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E40E-554D-4DC7-AF2D-779156FB1BF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17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E2B3-02F4-46B6-B35B-EC37ABF609F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E40E-554D-4DC7-AF2D-779156FB1BF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26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E2B3-02F4-46B6-B35B-EC37ABF609F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E40E-554D-4DC7-AF2D-779156FB1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2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E2B3-02F4-46B6-B35B-EC37ABF609F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E40E-554D-4DC7-AF2D-779156FB1BF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42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E2B3-02F4-46B6-B35B-EC37ABF609F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E40E-554D-4DC7-AF2D-779156FB1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90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2BE2B3-02F4-46B6-B35B-EC37ABF609F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63E40E-554D-4DC7-AF2D-779156FB1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41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D69F6-E7A1-4B3F-893B-25AE8350A3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 Shoot Stuff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50AD7-BF93-400E-997E-D817777A9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526044"/>
            <a:ext cx="6815669" cy="1320802"/>
          </a:xfrm>
        </p:spPr>
        <p:txBody>
          <a:bodyPr/>
          <a:lstStyle/>
          <a:p>
            <a:r>
              <a:rPr lang="en-US" dirty="0"/>
              <a:t>Camera Shop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42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0A30F-0BBD-42E6-93F1-094D9AF4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567" y="332777"/>
            <a:ext cx="6364355" cy="1018946"/>
          </a:xfrm>
        </p:spPr>
        <p:txBody>
          <a:bodyPr/>
          <a:lstStyle/>
          <a:p>
            <a:r>
              <a:rPr lang="en-US" dirty="0"/>
              <a:t>SUMMARY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401CD0-AB9D-4001-AD0A-332568AC6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81" y="2207108"/>
            <a:ext cx="5368919" cy="24437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D0FB7C-CE05-4D81-BFBD-40A3C52DF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486" y="1766965"/>
            <a:ext cx="5439971" cy="405708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F957F3-76E6-42B3-BBA1-DEF7ABC2F51E}"/>
              </a:ext>
            </a:extLst>
          </p:cNvPr>
          <p:cNvCxnSpPr>
            <a:cxnSpLocks/>
          </p:cNvCxnSpPr>
          <p:nvPr/>
        </p:nvCxnSpPr>
        <p:spPr>
          <a:xfrm>
            <a:off x="6067973" y="1351723"/>
            <a:ext cx="0" cy="49828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317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99AA0-52B5-4730-95A2-2E14604EA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168" y="574170"/>
            <a:ext cx="5850986" cy="621584"/>
          </a:xfrm>
        </p:spPr>
        <p:txBody>
          <a:bodyPr>
            <a:normAutofit fontScale="90000"/>
          </a:bodyPr>
          <a:lstStyle/>
          <a:p>
            <a:r>
              <a:rPr lang="en-US" dirty="0"/>
              <a:t>STORED PROCEDURES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5B34A1-AD8F-459F-B387-1BB546B1E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68" y="1513009"/>
            <a:ext cx="5545489" cy="30589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0B516C-FF29-424B-8C9D-69B0BCF31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657" y="1419151"/>
            <a:ext cx="5095077" cy="401969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BB2296-3673-4AC9-924F-AAF24C4856CE}"/>
              </a:ext>
            </a:extLst>
          </p:cNvPr>
          <p:cNvCxnSpPr>
            <a:cxnSpLocks/>
          </p:cNvCxnSpPr>
          <p:nvPr/>
        </p:nvCxnSpPr>
        <p:spPr>
          <a:xfrm>
            <a:off x="6217631" y="1195754"/>
            <a:ext cx="0" cy="5112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482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D233-0519-4828-9DCA-5CDDC8A67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558062"/>
            <a:ext cx="7822094" cy="594877"/>
          </a:xfrm>
        </p:spPr>
        <p:txBody>
          <a:bodyPr>
            <a:normAutofit fontScale="90000"/>
          </a:bodyPr>
          <a:lstStyle/>
          <a:p>
            <a:r>
              <a:rPr lang="en-US" dirty="0"/>
              <a:t>USER DEFINED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7D62B3-A17F-4654-B6B7-66D70F784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81" y="1626424"/>
            <a:ext cx="5380238" cy="36051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D03DB3-A4A1-4BCE-B9FE-4A5B788C2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72029"/>
            <a:ext cx="5531826" cy="311394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F5F92E-0668-4704-955D-A83FAEE1D08F}"/>
              </a:ext>
            </a:extLst>
          </p:cNvPr>
          <p:cNvCxnSpPr/>
          <p:nvPr/>
        </p:nvCxnSpPr>
        <p:spPr>
          <a:xfrm>
            <a:off x="6096000" y="1524000"/>
            <a:ext cx="0" cy="4744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165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BE73B-BB2D-499B-9A77-EE684F8AC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08" y="602305"/>
            <a:ext cx="6568438" cy="382434"/>
          </a:xfrm>
        </p:spPr>
        <p:txBody>
          <a:bodyPr>
            <a:normAutofit fontScale="90000"/>
          </a:bodyPr>
          <a:lstStyle/>
          <a:p>
            <a:r>
              <a:rPr lang="en-US" dirty="0"/>
              <a:t>TRIGGER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CA6552-6567-47C5-8ADC-D45C3FED3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3" y="1259903"/>
            <a:ext cx="6130677" cy="43381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E4AC2E-5141-4857-92F7-C7A6829AB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895" y="1259903"/>
            <a:ext cx="5128952" cy="433819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23E61C-F86E-4ED7-A9CA-457E06DC66D2}"/>
              </a:ext>
            </a:extLst>
          </p:cNvPr>
          <p:cNvCxnSpPr/>
          <p:nvPr/>
        </p:nvCxnSpPr>
        <p:spPr>
          <a:xfrm>
            <a:off x="6241774" y="1152939"/>
            <a:ext cx="0" cy="4969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301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06927-0DF5-45F7-A4E7-15323B3C0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1"/>
            <a:ext cx="9601196" cy="4901833"/>
          </a:xfrm>
        </p:spPr>
        <p:txBody>
          <a:bodyPr>
            <a:normAutofit/>
          </a:bodyPr>
          <a:lstStyle/>
          <a:p>
            <a:r>
              <a:rPr lang="en-US" dirty="0"/>
              <a:t>Thanks </a:t>
            </a:r>
            <a:br>
              <a:rPr lang="en-US" dirty="0"/>
            </a:br>
            <a:r>
              <a:rPr lang="en-US" dirty="0"/>
              <a:t>For</a:t>
            </a:r>
            <a:br>
              <a:rPr lang="en-US" dirty="0"/>
            </a:br>
            <a:r>
              <a:rPr lang="en-US" dirty="0"/>
              <a:t>Listening!</a:t>
            </a:r>
          </a:p>
        </p:txBody>
      </p:sp>
    </p:spTree>
    <p:extLst>
      <p:ext uri="{BB962C8B-B14F-4D97-AF65-F5344CB8AC3E}">
        <p14:creationId xmlns:p14="http://schemas.microsoft.com/office/powerpoint/2010/main" val="106787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29AE9-387F-4277-8B43-B4342AB8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009" y="549093"/>
            <a:ext cx="4800598" cy="912929"/>
          </a:xfrm>
        </p:spPr>
        <p:txBody>
          <a:bodyPr/>
          <a:lstStyle/>
          <a:p>
            <a:r>
              <a:rPr lang="en-US" dirty="0"/>
              <a:t>Database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619BC8-5C37-4E62-AB11-F606B4FBE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47" y="1367421"/>
            <a:ext cx="10395209" cy="4769335"/>
          </a:xfrm>
        </p:spPr>
      </p:pic>
    </p:spTree>
    <p:extLst>
      <p:ext uri="{BB962C8B-B14F-4D97-AF65-F5344CB8AC3E}">
        <p14:creationId xmlns:p14="http://schemas.microsoft.com/office/powerpoint/2010/main" val="389675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99A9-6E61-410D-A265-A22A983CF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39" y="537696"/>
            <a:ext cx="2953041" cy="888871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F01E2D-A5FB-4584-ADE2-E27E74191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65" y="1899396"/>
            <a:ext cx="10826270" cy="3149681"/>
          </a:xfrm>
        </p:spPr>
      </p:pic>
    </p:spTree>
    <p:extLst>
      <p:ext uri="{BB962C8B-B14F-4D97-AF65-F5344CB8AC3E}">
        <p14:creationId xmlns:p14="http://schemas.microsoft.com/office/powerpoint/2010/main" val="512488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7C52E-30FD-43E5-9CA3-0E564E259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584" y="585302"/>
            <a:ext cx="2693502" cy="793659"/>
          </a:xfrm>
        </p:spPr>
        <p:txBody>
          <a:bodyPr/>
          <a:lstStyle/>
          <a:p>
            <a:r>
              <a:rPr lang="en-US" dirty="0"/>
              <a:t>ZIPCODE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2BE064-A19A-4267-80EF-EE50CC190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411" y="2001373"/>
            <a:ext cx="9879178" cy="2855254"/>
          </a:xfrm>
        </p:spPr>
      </p:pic>
    </p:spTree>
    <p:extLst>
      <p:ext uri="{BB962C8B-B14F-4D97-AF65-F5344CB8AC3E}">
        <p14:creationId xmlns:p14="http://schemas.microsoft.com/office/powerpoint/2010/main" val="207346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FAEA3-0B4F-4402-A728-7C3269D5B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358" y="591928"/>
            <a:ext cx="2229676" cy="780407"/>
          </a:xfrm>
        </p:spPr>
        <p:txBody>
          <a:bodyPr>
            <a:normAutofit fontScale="90000"/>
          </a:bodyPr>
          <a:lstStyle/>
          <a:p>
            <a:r>
              <a:rPr lang="en-US" dirty="0"/>
              <a:t>ORDERS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6D60FA-759E-4976-BAD3-15888DC23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98" y="1808049"/>
            <a:ext cx="10304403" cy="3256320"/>
          </a:xfrm>
        </p:spPr>
      </p:pic>
    </p:spTree>
    <p:extLst>
      <p:ext uri="{BB962C8B-B14F-4D97-AF65-F5344CB8AC3E}">
        <p14:creationId xmlns:p14="http://schemas.microsoft.com/office/powerpoint/2010/main" val="26668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F7EA-D2CE-4657-BBED-E05F3A55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115" y="672644"/>
            <a:ext cx="2882703" cy="860736"/>
          </a:xfrm>
        </p:spPr>
        <p:txBody>
          <a:bodyPr>
            <a:normAutofit/>
          </a:bodyPr>
          <a:lstStyle/>
          <a:p>
            <a:r>
              <a:rPr lang="en-US" dirty="0"/>
              <a:t>SHIPPING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A17D2B-D7AE-4824-9781-A4BFC48B2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10" y="2293034"/>
            <a:ext cx="10424003" cy="1927274"/>
          </a:xfrm>
        </p:spPr>
      </p:pic>
    </p:spTree>
    <p:extLst>
      <p:ext uri="{BB962C8B-B14F-4D97-AF65-F5344CB8AC3E}">
        <p14:creationId xmlns:p14="http://schemas.microsoft.com/office/powerpoint/2010/main" val="1228695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3FFB-59E4-4D8C-BE93-25C15F0CC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542" y="624324"/>
            <a:ext cx="3859693" cy="965937"/>
          </a:xfrm>
        </p:spPr>
        <p:txBody>
          <a:bodyPr/>
          <a:lstStyle/>
          <a:p>
            <a:r>
              <a:rPr lang="en-US" dirty="0"/>
              <a:t>EMPLOYEE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504D86-3A4A-47DD-8356-9BC9BD985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41" y="1590261"/>
            <a:ext cx="10322690" cy="2573776"/>
          </a:xfrm>
        </p:spPr>
      </p:pic>
    </p:spTree>
    <p:extLst>
      <p:ext uri="{BB962C8B-B14F-4D97-AF65-F5344CB8AC3E}">
        <p14:creationId xmlns:p14="http://schemas.microsoft.com/office/powerpoint/2010/main" val="1944449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13983-9E78-4FED-849C-82AD48BD1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183" y="574169"/>
            <a:ext cx="4472352" cy="705991"/>
          </a:xfrm>
        </p:spPr>
        <p:txBody>
          <a:bodyPr>
            <a:normAutofit fontScale="90000"/>
          </a:bodyPr>
          <a:lstStyle/>
          <a:p>
            <a:r>
              <a:rPr lang="en-US" dirty="0"/>
              <a:t>ORDER DETAILS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BDC32C-7471-4FFE-9C26-CE6F1B900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20" y="1280160"/>
            <a:ext cx="10851465" cy="4135902"/>
          </a:xfrm>
        </p:spPr>
      </p:pic>
    </p:spTree>
    <p:extLst>
      <p:ext uri="{BB962C8B-B14F-4D97-AF65-F5344CB8AC3E}">
        <p14:creationId xmlns:p14="http://schemas.microsoft.com/office/powerpoint/2010/main" val="397729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8EAF9-D7C4-4079-84B9-61942B9F1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76" y="479206"/>
            <a:ext cx="2282685" cy="1005694"/>
          </a:xfrm>
        </p:spPr>
        <p:txBody>
          <a:bodyPr/>
          <a:lstStyle/>
          <a:p>
            <a:r>
              <a:rPr lang="en-US" dirty="0"/>
              <a:t>ITEM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E0CA33-F823-4A9D-8CC8-EF2EC4592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957" y="1484448"/>
            <a:ext cx="9923684" cy="4669715"/>
          </a:xfrm>
        </p:spPr>
      </p:pic>
    </p:spTree>
    <p:extLst>
      <p:ext uri="{BB962C8B-B14F-4D97-AF65-F5344CB8AC3E}">
        <p14:creationId xmlns:p14="http://schemas.microsoft.com/office/powerpoint/2010/main" val="4135816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111</TotalTime>
  <Words>25</Words>
  <Application>Microsoft Office PowerPoint</Application>
  <PresentationFormat>Widescreen</PresentationFormat>
  <Paragraphs>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Garamond</vt:lpstr>
      <vt:lpstr>Organic</vt:lpstr>
      <vt:lpstr>We Shoot Stuff</vt:lpstr>
      <vt:lpstr>Database Diagram</vt:lpstr>
      <vt:lpstr>CUSTOMER</vt:lpstr>
      <vt:lpstr>ZIPCODE</vt:lpstr>
      <vt:lpstr>ORDERS</vt:lpstr>
      <vt:lpstr>SHIPPING</vt:lpstr>
      <vt:lpstr>EMPLOYEE</vt:lpstr>
      <vt:lpstr>ORDER DETAILS</vt:lpstr>
      <vt:lpstr>ITEM</vt:lpstr>
      <vt:lpstr>SUMMARY FUNCTIONS</vt:lpstr>
      <vt:lpstr>STORED PROCEDURES</vt:lpstr>
      <vt:lpstr>USER DEFINED FUNCTIONS</vt:lpstr>
      <vt:lpstr>TRIGGER FUNCTIONS</vt:lpstr>
      <vt:lpstr>Thanks 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Shoot Stuff</dc:title>
  <dc:creator>Richard Robertson</dc:creator>
  <cp:lastModifiedBy>Richard Robertson</cp:lastModifiedBy>
  <cp:revision>5</cp:revision>
  <dcterms:created xsi:type="dcterms:W3CDTF">2018-10-15T18:29:12Z</dcterms:created>
  <dcterms:modified xsi:type="dcterms:W3CDTF">2018-11-28T19:26:16Z</dcterms:modified>
</cp:coreProperties>
</file>