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 Robertson" userId="S::rrobertson@tentcraft.com::fbbbf596-35fa-4654-ba7b-32a93c00ff03" providerId="AD" clId="Web-{EA231162-793D-3BBD-FC24-6F253810FBB6}"/>
    <pc:docChg chg="addSld delSld modSld">
      <pc:chgData name="Rich Robertson" userId="S::rrobertson@tentcraft.com::fbbbf596-35fa-4654-ba7b-32a93c00ff03" providerId="AD" clId="Web-{EA231162-793D-3BBD-FC24-6F253810FBB6}" dt="2019-04-23T18:19:20.123" v="1245" actId="20577"/>
      <pc:docMkLst>
        <pc:docMk/>
      </pc:docMkLst>
      <pc:sldChg chg="addSp modSp mod setBg delDesignElem">
        <pc:chgData name="Rich Robertson" userId="S::rrobertson@tentcraft.com::fbbbf596-35fa-4654-ba7b-32a93c00ff03" providerId="AD" clId="Web-{EA231162-793D-3BBD-FC24-6F253810FBB6}" dt="2019-04-23T17:10:09.962" v="82"/>
        <pc:sldMkLst>
          <pc:docMk/>
          <pc:sldMk cId="109857222" sldId="256"/>
        </pc:sldMkLst>
        <pc:spChg chg="mod">
          <ac:chgData name="Rich Robertson" userId="S::rrobertson@tentcraft.com::fbbbf596-35fa-4654-ba7b-32a93c00ff03" providerId="AD" clId="Web-{EA231162-793D-3BBD-FC24-6F253810FBB6}" dt="2019-04-23T17:03:52.775" v="1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ch Robertson" userId="S::rrobertson@tentcraft.com::fbbbf596-35fa-4654-ba7b-32a93c00ff03" providerId="AD" clId="Web-{EA231162-793D-3BBD-FC24-6F253810FBB6}" dt="2019-04-23T17:03:52.775" v="1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ich Robertson" userId="S::rrobertson@tentcraft.com::fbbbf596-35fa-4654-ba7b-32a93c00ff03" providerId="AD" clId="Web-{EA231162-793D-3BBD-FC24-6F253810FBB6}" dt="2019-04-23T17:03:52.775" v="12"/>
          <ac:spMkLst>
            <pc:docMk/>
            <pc:sldMk cId="109857222" sldId="256"/>
            <ac:spMk id="8" creationId="{78E1DCC1-CECF-49BB-97F0-2233B406D8E6}"/>
          </ac:spMkLst>
        </pc:spChg>
        <pc:spChg chg="add">
          <ac:chgData name="Rich Robertson" userId="S::rrobertson@tentcraft.com::fbbbf596-35fa-4654-ba7b-32a93c00ff03" providerId="AD" clId="Web-{EA231162-793D-3BBD-FC24-6F253810FBB6}" dt="2019-04-23T17:03:52.775" v="12"/>
          <ac:spMkLst>
            <pc:docMk/>
            <pc:sldMk cId="109857222" sldId="256"/>
            <ac:spMk id="10" creationId="{3C7ABF58-EC6B-4932-8671-4BAEBDDF5053}"/>
          </ac:spMkLst>
        </pc:spChg>
        <pc:spChg chg="add">
          <ac:chgData name="Rich Robertson" userId="S::rrobertson@tentcraft.com::fbbbf596-35fa-4654-ba7b-32a93c00ff03" providerId="AD" clId="Web-{EA231162-793D-3BBD-FC24-6F253810FBB6}" dt="2019-04-23T17:03:52.775" v="12"/>
          <ac:spMkLst>
            <pc:docMk/>
            <pc:sldMk cId="109857222" sldId="256"/>
            <ac:spMk id="12" creationId="{EB868EAF-CD67-49A7-8A32-BBC0EA412C4C}"/>
          </ac:spMkLst>
        </pc:spChg>
      </pc:sldChg>
      <pc:sldChg chg="new del">
        <pc:chgData name="Rich Robertson" userId="S::rrobertson@tentcraft.com::fbbbf596-35fa-4654-ba7b-32a93c00ff03" providerId="AD" clId="Web-{EA231162-793D-3BBD-FC24-6F253810FBB6}" dt="2019-04-23T17:04:34.949" v="14"/>
        <pc:sldMkLst>
          <pc:docMk/>
          <pc:sldMk cId="662761342" sldId="257"/>
        </pc:sldMkLst>
      </pc:sldChg>
      <pc:sldChg chg="addSp modSp new">
        <pc:chgData name="Rich Robertson" userId="S::rrobertson@tentcraft.com::fbbbf596-35fa-4654-ba7b-32a93c00ff03" providerId="AD" clId="Web-{EA231162-793D-3BBD-FC24-6F253810FBB6}" dt="2019-04-23T17:16:26.258" v="103" actId="14100"/>
        <pc:sldMkLst>
          <pc:docMk/>
          <pc:sldMk cId="3281833435" sldId="257"/>
        </pc:sldMkLst>
        <pc:spChg chg="mod">
          <ac:chgData name="Rich Robertson" userId="S::rrobertson@tentcraft.com::fbbbf596-35fa-4654-ba7b-32a93c00ff03" providerId="AD" clId="Web-{EA231162-793D-3BBD-FC24-6F253810FBB6}" dt="2019-04-23T17:09:30.257" v="73" actId="1076"/>
          <ac:spMkLst>
            <pc:docMk/>
            <pc:sldMk cId="3281833435" sldId="257"/>
            <ac:spMk id="2" creationId="{26FDB69E-0CDE-4502-A660-CDD09A8E145F}"/>
          </ac:spMkLst>
        </pc:spChg>
        <pc:spChg chg="mod">
          <ac:chgData name="Rich Robertson" userId="S::rrobertson@tentcraft.com::fbbbf596-35fa-4654-ba7b-32a93c00ff03" providerId="AD" clId="Web-{EA231162-793D-3BBD-FC24-6F253810FBB6}" dt="2019-04-23T17:16:19.929" v="100" actId="1076"/>
          <ac:spMkLst>
            <pc:docMk/>
            <pc:sldMk cId="3281833435" sldId="257"/>
            <ac:spMk id="3" creationId="{AB2E1C16-6C04-4FAA-B1FC-1943F8CA82E4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7:16:22.242" v="102" actId="1076"/>
          <ac:picMkLst>
            <pc:docMk/>
            <pc:sldMk cId="3281833435" sldId="257"/>
            <ac:picMk id="4" creationId="{8A81E863-6067-4B5F-83AD-482C860B57A3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16:26.258" v="103" actId="14100"/>
          <ac:picMkLst>
            <pc:docMk/>
            <pc:sldMk cId="3281833435" sldId="257"/>
            <ac:picMk id="6" creationId="{A377512B-F461-4B92-9A10-16DB735912CD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16:14.460" v="98" actId="14100"/>
          <ac:picMkLst>
            <pc:docMk/>
            <pc:sldMk cId="3281833435" sldId="257"/>
            <ac:picMk id="8" creationId="{22EE72CE-3FC0-461C-B807-112B6DB9F05A}"/>
          </ac:picMkLst>
        </pc:picChg>
      </pc:sldChg>
      <pc:sldChg chg="addSp delSp modSp new mod setBg setClrOvrMap">
        <pc:chgData name="Rich Robertson" userId="S::rrobertson@tentcraft.com::fbbbf596-35fa-4654-ba7b-32a93c00ff03" providerId="AD" clId="Web-{EA231162-793D-3BBD-FC24-6F253810FBB6}" dt="2019-04-23T17:28:22.661" v="197" actId="14100"/>
        <pc:sldMkLst>
          <pc:docMk/>
          <pc:sldMk cId="3893129681" sldId="258"/>
        </pc:sldMkLst>
        <pc:spChg chg="mod">
          <ac:chgData name="Rich Robertson" userId="S::rrobertson@tentcraft.com::fbbbf596-35fa-4654-ba7b-32a93c00ff03" providerId="AD" clId="Web-{EA231162-793D-3BBD-FC24-6F253810FBB6}" dt="2019-04-23T17:17:59.668" v="126" actId="1076"/>
          <ac:spMkLst>
            <pc:docMk/>
            <pc:sldMk cId="3893129681" sldId="258"/>
            <ac:spMk id="2" creationId="{3675D2C7-9CB1-4F86-AE0C-BCEC172928D2}"/>
          </ac:spMkLst>
        </pc:spChg>
        <pc:spChg chg="add del mod">
          <ac:chgData name="Rich Robertson" userId="S::rrobertson@tentcraft.com::fbbbf596-35fa-4654-ba7b-32a93c00ff03" providerId="AD" clId="Web-{EA231162-793D-3BBD-FC24-6F253810FBB6}" dt="2019-04-23T17:19:45.859" v="127"/>
          <ac:spMkLst>
            <pc:docMk/>
            <pc:sldMk cId="3893129681" sldId="258"/>
            <ac:spMk id="3" creationId="{DF5EE3F0-1EAA-4799-A7A9-639B14D1643E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7.228" v="108"/>
          <ac:spMkLst>
            <pc:docMk/>
            <pc:sldMk cId="3893129681" sldId="258"/>
            <ac:spMk id="5" creationId="{0AE80D91-18AA-438F-BFF4-E6BABFDFBABE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7.228" v="108"/>
          <ac:spMkLst>
            <pc:docMk/>
            <pc:sldMk cId="3893129681" sldId="258"/>
            <ac:spMk id="6" creationId="{EF05C5AB-8A34-4DF3-AB54-AD74AA4324E8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9.743" v="110"/>
          <ac:spMkLst>
            <pc:docMk/>
            <pc:sldMk cId="3893129681" sldId="258"/>
            <ac:spMk id="7" creationId="{A6F05DDE-5F2C-44F5-BACC-DED4737B11B8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4.680" v="106"/>
          <ac:spMkLst>
            <pc:docMk/>
            <pc:sldMk cId="3893129681" sldId="258"/>
            <ac:spMk id="8" creationId="{5DB0431E-0B04-44A1-9C51-531E28D18A60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9.743" v="110"/>
          <ac:spMkLst>
            <pc:docMk/>
            <pc:sldMk cId="3893129681" sldId="258"/>
            <ac:spMk id="9" creationId="{78E1DCC1-CECF-49BB-97F0-2233B406D8E6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4.680" v="106"/>
          <ac:spMkLst>
            <pc:docMk/>
            <pc:sldMk cId="3893129681" sldId="258"/>
            <ac:spMk id="10" creationId="{6B424749-EEE0-49C9-9ABF-97B171A3EA00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9.743" v="110"/>
          <ac:spMkLst>
            <pc:docMk/>
            <pc:sldMk cId="3893129681" sldId="258"/>
            <ac:spMk id="11" creationId="{3C7ABF58-EC6B-4932-8671-4BAEBDDF5053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7.228" v="108"/>
          <ac:spMkLst>
            <pc:docMk/>
            <pc:sldMk cId="3893129681" sldId="258"/>
            <ac:spMk id="12" creationId="{AA3B856C-9196-4702-BED7-5733C7EAA667}"/>
          </ac:spMkLst>
        </pc:spChg>
        <pc:spChg chg="add">
          <ac:chgData name="Rich Robertson" userId="S::rrobertson@tentcraft.com::fbbbf596-35fa-4654-ba7b-32a93c00ff03" providerId="AD" clId="Web-{EA231162-793D-3BBD-FC24-6F253810FBB6}" dt="2019-04-23T17:16:49.759" v="111"/>
          <ac:spMkLst>
            <pc:docMk/>
            <pc:sldMk cId="3893129681" sldId="258"/>
            <ac:spMk id="13" creationId="{5DB0431E-0B04-44A1-9C51-531E28D18A60}"/>
          </ac:spMkLst>
        </pc:spChg>
        <pc:spChg chg="add del">
          <ac:chgData name="Rich Robertson" userId="S::rrobertson@tentcraft.com::fbbbf596-35fa-4654-ba7b-32a93c00ff03" providerId="AD" clId="Web-{EA231162-793D-3BBD-FC24-6F253810FBB6}" dt="2019-04-23T17:16:49.743" v="110"/>
          <ac:spMkLst>
            <pc:docMk/>
            <pc:sldMk cId="3893129681" sldId="258"/>
            <ac:spMk id="14" creationId="{EB868EAF-CD67-49A7-8A32-BBC0EA412C4C}"/>
          </ac:spMkLst>
        </pc:spChg>
        <pc:spChg chg="add">
          <ac:chgData name="Rich Robertson" userId="S::rrobertson@tentcraft.com::fbbbf596-35fa-4654-ba7b-32a93c00ff03" providerId="AD" clId="Web-{EA231162-793D-3BBD-FC24-6F253810FBB6}" dt="2019-04-23T17:16:49.759" v="111"/>
          <ac:spMkLst>
            <pc:docMk/>
            <pc:sldMk cId="3893129681" sldId="258"/>
            <ac:spMk id="15" creationId="{6B424749-EEE0-49C9-9ABF-97B171A3EA00}"/>
          </ac:spMkLst>
        </pc:spChg>
        <pc:spChg chg="add del mod">
          <ac:chgData name="Rich Robertson" userId="S::rrobertson@tentcraft.com::fbbbf596-35fa-4654-ba7b-32a93c00ff03" providerId="AD" clId="Web-{EA231162-793D-3BBD-FC24-6F253810FBB6}" dt="2019-04-23T17:23:02.726" v="143"/>
          <ac:spMkLst>
            <pc:docMk/>
            <pc:sldMk cId="3893129681" sldId="258"/>
            <ac:spMk id="22" creationId="{1ABA30B9-01D0-477A-A7D3-EB15D0072C61}"/>
          </ac:spMkLst>
        </pc:spChg>
        <pc:picChg chg="add del mod ord">
          <ac:chgData name="Rich Robertson" userId="S::rrobertson@tentcraft.com::fbbbf596-35fa-4654-ba7b-32a93c00ff03" providerId="AD" clId="Web-{EA231162-793D-3BBD-FC24-6F253810FBB6}" dt="2019-04-23T17:22:06.912" v="139"/>
          <ac:picMkLst>
            <pc:docMk/>
            <pc:sldMk cId="3893129681" sldId="258"/>
            <ac:picMk id="4" creationId="{6A74C3F4-BA11-4DE2-9D6A-252FA727C645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26:31.125" v="172"/>
          <ac:picMkLst>
            <pc:docMk/>
            <pc:sldMk cId="3893129681" sldId="258"/>
            <ac:picMk id="17" creationId="{C99DD930-1436-4432-80BF-E49A9EEEF896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28:19.332" v="195" actId="1076"/>
          <ac:picMkLst>
            <pc:docMk/>
            <pc:sldMk cId="3893129681" sldId="258"/>
            <ac:picMk id="19" creationId="{E1904DC1-A58B-4CD9-86F4-2F2E76A2FBA4}"/>
          </ac:picMkLst>
        </pc:picChg>
        <pc:picChg chg="add mod ord">
          <ac:chgData name="Rich Robertson" userId="S::rrobertson@tentcraft.com::fbbbf596-35fa-4654-ba7b-32a93c00ff03" providerId="AD" clId="Web-{EA231162-793D-3BBD-FC24-6F253810FBB6}" dt="2019-04-23T17:28:22.661" v="197" actId="14100"/>
          <ac:picMkLst>
            <pc:docMk/>
            <pc:sldMk cId="3893129681" sldId="258"/>
            <ac:picMk id="23" creationId="{344C8D68-D2AC-4D67-8FD6-9011B50ED9F2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26:33.110" v="174"/>
          <ac:picMkLst>
            <pc:docMk/>
            <pc:sldMk cId="3893129681" sldId="258"/>
            <ac:picMk id="25" creationId="{48198C68-E83D-4B8C-93E1-ECCAAE746E14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26:52.282" v="184" actId="1076"/>
          <ac:picMkLst>
            <pc:docMk/>
            <pc:sldMk cId="3893129681" sldId="258"/>
            <ac:picMk id="27" creationId="{464C20BD-45B7-4B5E-A00C-D9C6D6925F9B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26:31.875" v="173"/>
          <ac:picMkLst>
            <pc:docMk/>
            <pc:sldMk cId="3893129681" sldId="258"/>
            <ac:picMk id="29" creationId="{41629BC3-9EF7-490A-B892-DD9619E39714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26:54.766" v="185" actId="1076"/>
          <ac:picMkLst>
            <pc:docMk/>
            <pc:sldMk cId="3893129681" sldId="258"/>
            <ac:picMk id="31" creationId="{F7DD5FD2-C137-489C-B748-69698672453C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28:11.738" v="192" actId="1076"/>
          <ac:picMkLst>
            <pc:docMk/>
            <pc:sldMk cId="3893129681" sldId="258"/>
            <ac:picMk id="33" creationId="{4B5A19AD-E20A-4E9B-B52B-EF8FD7157D9B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7:32:20.389" v="233" actId="1076"/>
        <pc:sldMkLst>
          <pc:docMk/>
          <pc:sldMk cId="1900639546" sldId="259"/>
        </pc:sldMkLst>
        <pc:spChg chg="mod">
          <ac:chgData name="Rich Robertson" userId="S::rrobertson@tentcraft.com::fbbbf596-35fa-4654-ba7b-32a93c00ff03" providerId="AD" clId="Web-{EA231162-793D-3BBD-FC24-6F253810FBB6}" dt="2019-04-23T17:30:38.620" v="219" actId="1076"/>
          <ac:spMkLst>
            <pc:docMk/>
            <pc:sldMk cId="1900639546" sldId="259"/>
            <ac:spMk id="2" creationId="{A98CFFE8-E4E8-498A-9B2A-38AF34BFF55B}"/>
          </ac:spMkLst>
        </pc:spChg>
        <pc:spChg chg="del">
          <ac:chgData name="Rich Robertson" userId="S::rrobertson@tentcraft.com::fbbbf596-35fa-4654-ba7b-32a93c00ff03" providerId="AD" clId="Web-{EA231162-793D-3BBD-FC24-6F253810FBB6}" dt="2019-04-23T17:32:09.951" v="229"/>
          <ac:spMkLst>
            <pc:docMk/>
            <pc:sldMk cId="1900639546" sldId="259"/>
            <ac:spMk id="3" creationId="{EE4F1778-DB0C-422E-BD4E-9E34E2AFB7F9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7:31:06.917" v="223" actId="14100"/>
          <ac:picMkLst>
            <pc:docMk/>
            <pc:sldMk cId="1900639546" sldId="259"/>
            <ac:picMk id="4" creationId="{775DBFFD-04DC-4AC0-A35F-06F5609A939A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32:20.389" v="233" actId="1076"/>
          <ac:picMkLst>
            <pc:docMk/>
            <pc:sldMk cId="1900639546" sldId="259"/>
            <ac:picMk id="6" creationId="{0AEAA33D-A93C-433C-B3C8-45A94AB8D851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8:18:21.542" v="1236" actId="14100"/>
        <pc:sldMkLst>
          <pc:docMk/>
          <pc:sldMk cId="3144016249" sldId="260"/>
        </pc:sldMkLst>
        <pc:spChg chg="mod">
          <ac:chgData name="Rich Robertson" userId="S::rrobertson@tentcraft.com::fbbbf596-35fa-4654-ba7b-32a93c00ff03" providerId="AD" clId="Web-{EA231162-793D-3BBD-FC24-6F253810FBB6}" dt="2019-04-23T17:32:58.593" v="253" actId="1076"/>
          <ac:spMkLst>
            <pc:docMk/>
            <pc:sldMk cId="3144016249" sldId="260"/>
            <ac:spMk id="2" creationId="{112A179C-D848-4679-8814-5617F96A605B}"/>
          </ac:spMkLst>
        </pc:spChg>
        <pc:spChg chg="del">
          <ac:chgData name="Rich Robertson" userId="S::rrobertson@tentcraft.com::fbbbf596-35fa-4654-ba7b-32a93c00ff03" providerId="AD" clId="Web-{EA231162-793D-3BBD-FC24-6F253810FBB6}" dt="2019-04-23T17:33:00.906" v="254"/>
          <ac:spMkLst>
            <pc:docMk/>
            <pc:sldMk cId="3144016249" sldId="260"/>
            <ac:spMk id="3" creationId="{79BECD30-C487-4A0C-ACA4-09B24BC41F90}"/>
          </ac:spMkLst>
        </pc:spChg>
        <pc:picChg chg="add del mod">
          <ac:chgData name="Rich Robertson" userId="S::rrobertson@tentcraft.com::fbbbf596-35fa-4654-ba7b-32a93c00ff03" providerId="AD" clId="Web-{EA231162-793D-3BBD-FC24-6F253810FBB6}" dt="2019-04-23T17:56:57.352" v="498"/>
          <ac:picMkLst>
            <pc:docMk/>
            <pc:sldMk cId="3144016249" sldId="260"/>
            <ac:picMk id="4" creationId="{270844DF-C069-4F66-BE43-B302DF1D20B4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8:18:21.542" v="1236" actId="14100"/>
          <ac:picMkLst>
            <pc:docMk/>
            <pc:sldMk cId="3144016249" sldId="260"/>
            <ac:picMk id="6" creationId="{7D1F3FB4-3128-4E88-BA1B-CC98FA950C79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56:58.102" v="499"/>
          <ac:picMkLst>
            <pc:docMk/>
            <pc:sldMk cId="3144016249" sldId="260"/>
            <ac:picMk id="8" creationId="{C0C240C8-8B0B-42D4-83A8-C324A89E1455}"/>
          </ac:picMkLst>
        </pc:picChg>
      </pc:sldChg>
      <pc:sldChg chg="addSp delSp modSp new del">
        <pc:chgData name="Rich Robertson" userId="S::rrobertson@tentcraft.com::fbbbf596-35fa-4654-ba7b-32a93c00ff03" providerId="AD" clId="Web-{EA231162-793D-3BBD-FC24-6F253810FBB6}" dt="2019-04-23T17:57:12.790" v="501"/>
        <pc:sldMkLst>
          <pc:docMk/>
          <pc:sldMk cId="1418465292" sldId="261"/>
        </pc:sldMkLst>
        <pc:spChg chg="mod">
          <ac:chgData name="Rich Robertson" userId="S::rrobertson@tentcraft.com::fbbbf596-35fa-4654-ba7b-32a93c00ff03" providerId="AD" clId="Web-{EA231162-793D-3BBD-FC24-6F253810FBB6}" dt="2019-04-23T17:49:09.381" v="413" actId="1076"/>
          <ac:spMkLst>
            <pc:docMk/>
            <pc:sldMk cId="1418465292" sldId="261"/>
            <ac:spMk id="2" creationId="{25048088-96FF-40F3-B1E9-B8AE7DE2C6CD}"/>
          </ac:spMkLst>
        </pc:spChg>
        <pc:spChg chg="del">
          <ac:chgData name="Rich Robertson" userId="S::rrobertson@tentcraft.com::fbbbf596-35fa-4654-ba7b-32a93c00ff03" providerId="AD" clId="Web-{EA231162-793D-3BBD-FC24-6F253810FBB6}" dt="2019-04-23T17:37:14.572" v="313"/>
          <ac:spMkLst>
            <pc:docMk/>
            <pc:sldMk cId="1418465292" sldId="261"/>
            <ac:spMk id="3" creationId="{A7CC2226-9D98-4A2B-944F-BF02DFB4E43E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7:49:12.334" v="414" actId="14100"/>
          <ac:picMkLst>
            <pc:docMk/>
            <pc:sldMk cId="1418465292" sldId="261"/>
            <ac:picMk id="4" creationId="{800F5989-2C01-4F1D-B9CC-4AC703EC7D7D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45:52.951" v="335"/>
          <ac:picMkLst>
            <pc:docMk/>
            <pc:sldMk cId="1418465292" sldId="261"/>
            <ac:picMk id="6" creationId="{A1294F3C-9200-4392-8F70-AC8E29909072}"/>
          </ac:picMkLst>
        </pc:picChg>
      </pc:sldChg>
      <pc:sldChg chg="new del">
        <pc:chgData name="Rich Robertson" userId="S::rrobertson@tentcraft.com::fbbbf596-35fa-4654-ba7b-32a93c00ff03" providerId="AD" clId="Web-{EA231162-793D-3BBD-FC24-6F253810FBB6}" dt="2019-04-23T17:36:10.507" v="278"/>
        <pc:sldMkLst>
          <pc:docMk/>
          <pc:sldMk cId="2014107681" sldId="261"/>
        </pc:sldMkLst>
      </pc:sldChg>
      <pc:sldChg chg="addSp delSp modSp new">
        <pc:chgData name="Rich Robertson" userId="S::rrobertson@tentcraft.com::fbbbf596-35fa-4654-ba7b-32a93c00ff03" providerId="AD" clId="Web-{EA231162-793D-3BBD-FC24-6F253810FBB6}" dt="2019-04-23T17:48:58.333" v="409" actId="14100"/>
        <pc:sldMkLst>
          <pc:docMk/>
          <pc:sldMk cId="2645835793" sldId="262"/>
        </pc:sldMkLst>
        <pc:spChg chg="mod">
          <ac:chgData name="Rich Robertson" userId="S::rrobertson@tentcraft.com::fbbbf596-35fa-4654-ba7b-32a93c00ff03" providerId="AD" clId="Web-{EA231162-793D-3BBD-FC24-6F253810FBB6}" dt="2019-04-23T17:48:53.958" v="407" actId="1076"/>
          <ac:spMkLst>
            <pc:docMk/>
            <pc:sldMk cId="2645835793" sldId="262"/>
            <ac:spMk id="2" creationId="{21D60FDF-6F00-44FC-9437-2E3752C49488}"/>
          </ac:spMkLst>
        </pc:spChg>
        <pc:spChg chg="del">
          <ac:chgData name="Rich Robertson" userId="S::rrobertson@tentcraft.com::fbbbf596-35fa-4654-ba7b-32a93c00ff03" providerId="AD" clId="Web-{EA231162-793D-3BBD-FC24-6F253810FBB6}" dt="2019-04-23T17:47:56.456" v="392"/>
          <ac:spMkLst>
            <pc:docMk/>
            <pc:sldMk cId="2645835793" sldId="262"/>
            <ac:spMk id="3" creationId="{D4D5B4F5-2362-441E-93D6-956CC9D96ED9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7:48:58.333" v="409" actId="14100"/>
          <ac:picMkLst>
            <pc:docMk/>
            <pc:sldMk cId="2645835793" sldId="262"/>
            <ac:picMk id="4" creationId="{D731E65D-B794-4F76-95D0-59B2460ADCCB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48:42.645" v="401"/>
          <ac:picMkLst>
            <pc:docMk/>
            <pc:sldMk cId="2645835793" sldId="262"/>
            <ac:picMk id="6" creationId="{34EAED12-E990-4E2F-B7E2-25E6BA3F44EA}"/>
          </ac:picMkLst>
        </pc:picChg>
      </pc:sldChg>
      <pc:sldChg chg="addSp delSp modSp add replId">
        <pc:chgData name="Rich Robertson" userId="S::rrobertson@tentcraft.com::fbbbf596-35fa-4654-ba7b-32a93c00ff03" providerId="AD" clId="Web-{EA231162-793D-3BBD-FC24-6F253810FBB6}" dt="2019-04-23T17:46:39.719" v="352" actId="14100"/>
        <pc:sldMkLst>
          <pc:docMk/>
          <pc:sldMk cId="1184131688" sldId="263"/>
        </pc:sldMkLst>
        <pc:picChg chg="add mod">
          <ac:chgData name="Rich Robertson" userId="S::rrobertson@tentcraft.com::fbbbf596-35fa-4654-ba7b-32a93c00ff03" providerId="AD" clId="Web-{EA231162-793D-3BBD-FC24-6F253810FBB6}" dt="2019-04-23T17:46:39.719" v="352" actId="14100"/>
          <ac:picMkLst>
            <pc:docMk/>
            <pc:sldMk cId="1184131688" sldId="263"/>
            <ac:picMk id="3" creationId="{2F505565-83EA-497B-AE0D-DD9A92EFAA0B}"/>
          </ac:picMkLst>
        </pc:picChg>
        <pc:picChg chg="del">
          <ac:chgData name="Rich Robertson" userId="S::rrobertson@tentcraft.com::fbbbf596-35fa-4654-ba7b-32a93c00ff03" providerId="AD" clId="Web-{EA231162-793D-3BBD-FC24-6F253810FBB6}" dt="2019-04-23T17:46:22.437" v="345"/>
          <ac:picMkLst>
            <pc:docMk/>
            <pc:sldMk cId="1184131688" sldId="263"/>
            <ac:picMk id="4" creationId="{800F5989-2C01-4F1D-B9CC-4AC703EC7D7D}"/>
          </ac:picMkLst>
        </pc:picChg>
      </pc:sldChg>
      <pc:sldChg chg="addSp delSp modSp add replId">
        <pc:chgData name="Rich Robertson" userId="S::rrobertson@tentcraft.com::fbbbf596-35fa-4654-ba7b-32a93c00ff03" providerId="AD" clId="Web-{EA231162-793D-3BBD-FC24-6F253810FBB6}" dt="2019-04-23T17:49:46.273" v="421" actId="14100"/>
        <pc:sldMkLst>
          <pc:docMk/>
          <pc:sldMk cId="555190155" sldId="264"/>
        </pc:sldMkLst>
        <pc:picChg chg="add mod">
          <ac:chgData name="Rich Robertson" userId="S::rrobertson@tentcraft.com::fbbbf596-35fa-4654-ba7b-32a93c00ff03" providerId="AD" clId="Web-{EA231162-793D-3BBD-FC24-6F253810FBB6}" dt="2019-04-23T17:49:46.273" v="421" actId="14100"/>
          <ac:picMkLst>
            <pc:docMk/>
            <pc:sldMk cId="555190155" sldId="264"/>
            <ac:picMk id="3" creationId="{CD6372AA-F1C9-483E-8B14-7DA13FF524E5}"/>
          </ac:picMkLst>
        </pc:picChg>
        <pc:picChg chg="del">
          <ac:chgData name="Rich Robertson" userId="S::rrobertson@tentcraft.com::fbbbf596-35fa-4654-ba7b-32a93c00ff03" providerId="AD" clId="Web-{EA231162-793D-3BBD-FC24-6F253810FBB6}" dt="2019-04-23T17:49:20.834" v="416"/>
          <ac:picMkLst>
            <pc:docMk/>
            <pc:sldMk cId="555190155" sldId="264"/>
            <ac:picMk id="4" creationId="{D731E65D-B794-4F76-95D0-59B2460ADCCB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8:00:41.486" v="532" actId="14100"/>
        <pc:sldMkLst>
          <pc:docMk/>
          <pc:sldMk cId="1382489098" sldId="265"/>
        </pc:sldMkLst>
        <pc:spChg chg="mod">
          <ac:chgData name="Rich Robertson" userId="S::rrobertson@tentcraft.com::fbbbf596-35fa-4654-ba7b-32a93c00ff03" providerId="AD" clId="Web-{EA231162-793D-3BBD-FC24-6F253810FBB6}" dt="2019-04-23T18:00:20.360" v="526" actId="14100"/>
          <ac:spMkLst>
            <pc:docMk/>
            <pc:sldMk cId="1382489098" sldId="265"/>
            <ac:spMk id="2" creationId="{E0D06F2B-E7D8-473A-93B9-FA86AA1BCFA3}"/>
          </ac:spMkLst>
        </pc:spChg>
        <pc:spChg chg="del mod">
          <ac:chgData name="Rich Robertson" userId="S::rrobertson@tentcraft.com::fbbbf596-35fa-4654-ba7b-32a93c00ff03" providerId="AD" clId="Web-{EA231162-793D-3BBD-FC24-6F253810FBB6}" dt="2019-04-23T17:50:27.822" v="450"/>
          <ac:spMkLst>
            <pc:docMk/>
            <pc:sldMk cId="1382489098" sldId="265"/>
            <ac:spMk id="3" creationId="{0B639635-3F3A-4EF7-93E9-A9BD92A09ABD}"/>
          </ac:spMkLst>
        </pc:spChg>
        <pc:picChg chg="add del mod">
          <ac:chgData name="Rich Robertson" userId="S::rrobertson@tentcraft.com::fbbbf596-35fa-4654-ba7b-32a93c00ff03" providerId="AD" clId="Web-{EA231162-793D-3BBD-FC24-6F253810FBB6}" dt="2019-04-23T17:52:41.139" v="457"/>
          <ac:picMkLst>
            <pc:docMk/>
            <pc:sldMk cId="1382489098" sldId="265"/>
            <ac:picMk id="4" creationId="{7ADDD041-CC48-4024-8411-A9B4CED6AAEC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58:05.277" v="503"/>
          <ac:picMkLst>
            <pc:docMk/>
            <pc:sldMk cId="1382489098" sldId="265"/>
            <ac:picMk id="6" creationId="{29F1B2D5-4AA5-4538-8DF7-07F1B871FC51}"/>
          </ac:picMkLst>
        </pc:picChg>
        <pc:picChg chg="add del mod">
          <ac:chgData name="Rich Robertson" userId="S::rrobertson@tentcraft.com::fbbbf596-35fa-4654-ba7b-32a93c00ff03" providerId="AD" clId="Web-{EA231162-793D-3BBD-FC24-6F253810FBB6}" dt="2019-04-23T17:58:06.589" v="504"/>
          <ac:picMkLst>
            <pc:docMk/>
            <pc:sldMk cId="1382489098" sldId="265"/>
            <ac:picMk id="8" creationId="{B3952A76-2B23-4325-9815-96D5AB6B9089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8:00:24.922" v="528" actId="1076"/>
          <ac:picMkLst>
            <pc:docMk/>
            <pc:sldMk cId="1382489098" sldId="265"/>
            <ac:picMk id="10" creationId="{79D00D05-836E-478E-BDA3-AC8DB9430AE0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8:00:41.486" v="532" actId="14100"/>
          <ac:picMkLst>
            <pc:docMk/>
            <pc:sldMk cId="1382489098" sldId="265"/>
            <ac:picMk id="12" creationId="{D2C3CFED-FB75-40A9-8AF4-64E192BB28A8}"/>
          </ac:picMkLst>
        </pc:picChg>
      </pc:sldChg>
      <pc:sldChg chg="addSp delSp modSp add del replId">
        <pc:chgData name="Rich Robertson" userId="S::rrobertson@tentcraft.com::fbbbf596-35fa-4654-ba7b-32a93c00ff03" providerId="AD" clId="Web-{EA231162-793D-3BBD-FC24-6F253810FBB6}" dt="2019-04-23T17:58:02.151" v="502"/>
        <pc:sldMkLst>
          <pc:docMk/>
          <pc:sldMk cId="3085368717" sldId="266"/>
        </pc:sldMkLst>
        <pc:picChg chg="add mod">
          <ac:chgData name="Rich Robertson" userId="S::rrobertson@tentcraft.com::fbbbf596-35fa-4654-ba7b-32a93c00ff03" providerId="AD" clId="Web-{EA231162-793D-3BBD-FC24-6F253810FBB6}" dt="2019-04-23T17:55:45.724" v="497" actId="14100"/>
          <ac:picMkLst>
            <pc:docMk/>
            <pc:sldMk cId="3085368717" sldId="266"/>
            <ac:picMk id="3" creationId="{118D5A6E-D359-4C57-AADD-9BDA7613B6CF}"/>
          </ac:picMkLst>
        </pc:picChg>
        <pc:picChg chg="del">
          <ac:chgData name="Rich Robertson" userId="S::rrobertson@tentcraft.com::fbbbf596-35fa-4654-ba7b-32a93c00ff03" providerId="AD" clId="Web-{EA231162-793D-3BBD-FC24-6F253810FBB6}" dt="2019-04-23T17:53:48.079" v="473"/>
          <ac:picMkLst>
            <pc:docMk/>
            <pc:sldMk cId="3085368717" sldId="266"/>
            <ac:picMk id="6" creationId="{29F1B2D5-4AA5-4538-8DF7-07F1B871FC51}"/>
          </ac:picMkLst>
        </pc:picChg>
        <pc:picChg chg="del">
          <ac:chgData name="Rich Robertson" userId="S::rrobertson@tentcraft.com::fbbbf596-35fa-4654-ba7b-32a93c00ff03" providerId="AD" clId="Web-{EA231162-793D-3BBD-FC24-6F253810FBB6}" dt="2019-04-23T17:53:48.345" v="474"/>
          <ac:picMkLst>
            <pc:docMk/>
            <pc:sldMk cId="3085368717" sldId="266"/>
            <ac:picMk id="8" creationId="{B3952A76-2B23-4325-9815-96D5AB6B9089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8:02:57.303" v="584" actId="14100"/>
        <pc:sldMkLst>
          <pc:docMk/>
          <pc:sldMk cId="4133904695" sldId="266"/>
        </pc:sldMkLst>
        <pc:spChg chg="mod">
          <ac:chgData name="Rich Robertson" userId="S::rrobertson@tentcraft.com::fbbbf596-35fa-4654-ba7b-32a93c00ff03" providerId="AD" clId="Web-{EA231162-793D-3BBD-FC24-6F253810FBB6}" dt="2019-04-23T18:01:33.066" v="577" actId="1076"/>
          <ac:spMkLst>
            <pc:docMk/>
            <pc:sldMk cId="4133904695" sldId="266"/>
            <ac:spMk id="2" creationId="{6835C0EE-374A-42DF-BF0F-A604E62D9C71}"/>
          </ac:spMkLst>
        </pc:spChg>
        <pc:spChg chg="del">
          <ac:chgData name="Rich Robertson" userId="S::rrobertson@tentcraft.com::fbbbf596-35fa-4654-ba7b-32a93c00ff03" providerId="AD" clId="Web-{EA231162-793D-3BBD-FC24-6F253810FBB6}" dt="2019-04-23T18:01:33.081" v="578"/>
          <ac:spMkLst>
            <pc:docMk/>
            <pc:sldMk cId="4133904695" sldId="266"/>
            <ac:spMk id="3" creationId="{C61EC1E1-641A-498B-9779-394DA5415A4C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8:02:57.303" v="584" actId="14100"/>
          <ac:picMkLst>
            <pc:docMk/>
            <pc:sldMk cId="4133904695" sldId="266"/>
            <ac:picMk id="4" creationId="{F4B13F38-A9D3-447E-9E14-93812A3C6774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8:04:26.776" v="618" actId="1076"/>
        <pc:sldMkLst>
          <pc:docMk/>
          <pc:sldMk cId="1062092502" sldId="267"/>
        </pc:sldMkLst>
        <pc:spChg chg="mod">
          <ac:chgData name="Rich Robertson" userId="S::rrobertson@tentcraft.com::fbbbf596-35fa-4654-ba7b-32a93c00ff03" providerId="AD" clId="Web-{EA231162-793D-3BBD-FC24-6F253810FBB6}" dt="2019-04-23T18:03:56.759" v="611" actId="1076"/>
          <ac:spMkLst>
            <pc:docMk/>
            <pc:sldMk cId="1062092502" sldId="267"/>
            <ac:spMk id="2" creationId="{3A5C2EED-04CF-44E7-BE97-1D0CFFAA179A}"/>
          </ac:spMkLst>
        </pc:spChg>
        <pc:spChg chg="del">
          <ac:chgData name="Rich Robertson" userId="S::rrobertson@tentcraft.com::fbbbf596-35fa-4654-ba7b-32a93c00ff03" providerId="AD" clId="Web-{EA231162-793D-3BBD-FC24-6F253810FBB6}" dt="2019-04-23T18:03:58.696" v="612"/>
          <ac:spMkLst>
            <pc:docMk/>
            <pc:sldMk cId="1062092502" sldId="267"/>
            <ac:spMk id="3" creationId="{90FFCCF2-FF5E-4BB4-B9B1-B44AAA267A6E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8:04:26.776" v="618" actId="1076"/>
          <ac:picMkLst>
            <pc:docMk/>
            <pc:sldMk cId="1062092502" sldId="267"/>
            <ac:picMk id="4" creationId="{DE2E30E5-0DD4-45A1-9C2A-C90348B5B668}"/>
          </ac:picMkLst>
        </pc:picChg>
      </pc:sldChg>
      <pc:sldChg chg="addSp delSp modSp add del replId">
        <pc:chgData name="Rich Robertson" userId="S::rrobertson@tentcraft.com::fbbbf596-35fa-4654-ba7b-32a93c00ff03" providerId="AD" clId="Web-{EA231162-793D-3BBD-FC24-6F253810FBB6}" dt="2019-04-23T17:58:10.527" v="505"/>
        <pc:sldMkLst>
          <pc:docMk/>
          <pc:sldMk cId="3459918686" sldId="267"/>
        </pc:sldMkLst>
        <pc:spChg chg="mod">
          <ac:chgData name="Rich Robertson" userId="S::rrobertson@tentcraft.com::fbbbf596-35fa-4654-ba7b-32a93c00ff03" providerId="AD" clId="Web-{EA231162-793D-3BBD-FC24-6F253810FBB6}" dt="2019-04-23T17:55:32.114" v="493" actId="14100"/>
          <ac:spMkLst>
            <pc:docMk/>
            <pc:sldMk cId="3459918686" sldId="267"/>
            <ac:spMk id="2" creationId="{E0D06F2B-E7D8-473A-93B9-FA86AA1BCFA3}"/>
          </ac:spMkLst>
        </pc:spChg>
        <pc:picChg chg="del">
          <ac:chgData name="Rich Robertson" userId="S::rrobertson@tentcraft.com::fbbbf596-35fa-4654-ba7b-32a93c00ff03" providerId="AD" clId="Web-{EA231162-793D-3BBD-FC24-6F253810FBB6}" dt="2019-04-23T17:54:46.629" v="482"/>
          <ac:picMkLst>
            <pc:docMk/>
            <pc:sldMk cId="3459918686" sldId="267"/>
            <ac:picMk id="3" creationId="{118D5A6E-D359-4C57-AADD-9BDA7613B6CF}"/>
          </ac:picMkLst>
        </pc:picChg>
        <pc:picChg chg="add mod">
          <ac:chgData name="Rich Robertson" userId="S::rrobertson@tentcraft.com::fbbbf596-35fa-4654-ba7b-32a93c00ff03" providerId="AD" clId="Web-{EA231162-793D-3BBD-FC24-6F253810FBB6}" dt="2019-04-23T17:55:42.771" v="496" actId="14100"/>
          <ac:picMkLst>
            <pc:docMk/>
            <pc:sldMk cId="3459918686" sldId="267"/>
            <ac:picMk id="4" creationId="{BC9D4F69-C4CE-4D16-8C3C-FB42D85D18E2}"/>
          </ac:picMkLst>
        </pc:picChg>
      </pc:sldChg>
      <pc:sldChg chg="addSp delSp modSp add replId">
        <pc:chgData name="Rich Robertson" userId="S::rrobertson@tentcraft.com::fbbbf596-35fa-4654-ba7b-32a93c00ff03" providerId="AD" clId="Web-{EA231162-793D-3BBD-FC24-6F253810FBB6}" dt="2019-04-23T18:07:23.454" v="694" actId="20577"/>
        <pc:sldMkLst>
          <pc:docMk/>
          <pc:sldMk cId="3626313901" sldId="268"/>
        </pc:sldMkLst>
        <pc:spChg chg="mod">
          <ac:chgData name="Rich Robertson" userId="S::rrobertson@tentcraft.com::fbbbf596-35fa-4654-ba7b-32a93c00ff03" providerId="AD" clId="Web-{EA231162-793D-3BBD-FC24-6F253810FBB6}" dt="2019-04-23T18:07:23.454" v="694" actId="20577"/>
          <ac:spMkLst>
            <pc:docMk/>
            <pc:sldMk cId="3626313901" sldId="268"/>
            <ac:spMk id="2" creationId="{3A5C2EED-04CF-44E7-BE97-1D0CFFAA179A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8:05:30.637" v="630" actId="14100"/>
          <ac:picMkLst>
            <pc:docMk/>
            <pc:sldMk cId="3626313901" sldId="268"/>
            <ac:picMk id="3" creationId="{8E2ED2FF-B890-455E-9691-F6B0D3C18834}"/>
          </ac:picMkLst>
        </pc:picChg>
        <pc:picChg chg="del">
          <ac:chgData name="Rich Robertson" userId="S::rrobertson@tentcraft.com::fbbbf596-35fa-4654-ba7b-32a93c00ff03" providerId="AD" clId="Web-{EA231162-793D-3BBD-FC24-6F253810FBB6}" dt="2019-04-23T18:04:44.198" v="623"/>
          <ac:picMkLst>
            <pc:docMk/>
            <pc:sldMk cId="3626313901" sldId="268"/>
            <ac:picMk id="4" creationId="{DE2E30E5-0DD4-45A1-9C2A-C90348B5B668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8:06:38.718" v="655" actId="14100"/>
        <pc:sldMkLst>
          <pc:docMk/>
          <pc:sldMk cId="3608945357" sldId="269"/>
        </pc:sldMkLst>
        <pc:spChg chg="mod">
          <ac:chgData name="Rich Robertson" userId="S::rrobertson@tentcraft.com::fbbbf596-35fa-4654-ba7b-32a93c00ff03" providerId="AD" clId="Web-{EA231162-793D-3BBD-FC24-6F253810FBB6}" dt="2019-04-23T18:06:00.279" v="647" actId="1076"/>
          <ac:spMkLst>
            <pc:docMk/>
            <pc:sldMk cId="3608945357" sldId="269"/>
            <ac:spMk id="2" creationId="{D5AEA116-95CA-4E43-AC2F-2943F4382724}"/>
          </ac:spMkLst>
        </pc:spChg>
        <pc:spChg chg="del">
          <ac:chgData name="Rich Robertson" userId="S::rrobertson@tentcraft.com::fbbbf596-35fa-4654-ba7b-32a93c00ff03" providerId="AD" clId="Web-{EA231162-793D-3BBD-FC24-6F253810FBB6}" dt="2019-04-23T18:05:40.263" v="632"/>
          <ac:spMkLst>
            <pc:docMk/>
            <pc:sldMk cId="3608945357" sldId="269"/>
            <ac:spMk id="3" creationId="{F6A68329-E020-405B-88BE-65AAA5A40E08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8:06:38.718" v="655" actId="14100"/>
          <ac:picMkLst>
            <pc:docMk/>
            <pc:sldMk cId="3608945357" sldId="269"/>
            <ac:picMk id="4" creationId="{78C24900-3733-4776-B5F6-CEA47FE2BEEB}"/>
          </ac:picMkLst>
        </pc:picChg>
      </pc:sldChg>
      <pc:sldChg chg="addSp delSp modSp add replId">
        <pc:chgData name="Rich Robertson" userId="S::rrobertson@tentcraft.com::fbbbf596-35fa-4654-ba7b-32a93c00ff03" providerId="AD" clId="Web-{EA231162-793D-3BBD-FC24-6F253810FBB6}" dt="2019-04-23T18:07:57.049" v="702" actId="14100"/>
        <pc:sldMkLst>
          <pc:docMk/>
          <pc:sldMk cId="1770662993" sldId="270"/>
        </pc:sldMkLst>
        <pc:spChg chg="mod">
          <ac:chgData name="Rich Robertson" userId="S::rrobertson@tentcraft.com::fbbbf596-35fa-4654-ba7b-32a93c00ff03" providerId="AD" clId="Web-{EA231162-793D-3BBD-FC24-6F253810FBB6}" dt="2019-04-23T18:07:18.767" v="691" actId="14100"/>
          <ac:spMkLst>
            <pc:docMk/>
            <pc:sldMk cId="1770662993" sldId="270"/>
            <ac:spMk id="2" creationId="{D5AEA116-95CA-4E43-AC2F-2943F4382724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8:07:57.049" v="702" actId="14100"/>
          <ac:picMkLst>
            <pc:docMk/>
            <pc:sldMk cId="1770662993" sldId="270"/>
            <ac:picMk id="3" creationId="{FA1BE08A-F8BB-4A4F-975A-D0FBE3696EF8}"/>
          </ac:picMkLst>
        </pc:picChg>
        <pc:picChg chg="del">
          <ac:chgData name="Rich Robertson" userId="S::rrobertson@tentcraft.com::fbbbf596-35fa-4654-ba7b-32a93c00ff03" providerId="AD" clId="Web-{EA231162-793D-3BBD-FC24-6F253810FBB6}" dt="2019-04-23T18:06:57.219" v="668"/>
          <ac:picMkLst>
            <pc:docMk/>
            <pc:sldMk cId="1770662993" sldId="270"/>
            <ac:picMk id="4" creationId="{78C24900-3733-4776-B5F6-CEA47FE2BEEB}"/>
          </ac:picMkLst>
        </pc:picChg>
      </pc:sldChg>
      <pc:sldChg chg="addSp delSp modSp new">
        <pc:chgData name="Rich Robertson" userId="S::rrobertson@tentcraft.com::fbbbf596-35fa-4654-ba7b-32a93c00ff03" providerId="AD" clId="Web-{EA231162-793D-3BBD-FC24-6F253810FBB6}" dt="2019-04-23T18:09:19.959" v="723" actId="1076"/>
        <pc:sldMkLst>
          <pc:docMk/>
          <pc:sldMk cId="1787579240" sldId="271"/>
        </pc:sldMkLst>
        <pc:spChg chg="mod">
          <ac:chgData name="Rich Robertson" userId="S::rrobertson@tentcraft.com::fbbbf596-35fa-4654-ba7b-32a93c00ff03" providerId="AD" clId="Web-{EA231162-793D-3BBD-FC24-6F253810FBB6}" dt="2019-04-23T18:08:39.629" v="715" actId="1076"/>
          <ac:spMkLst>
            <pc:docMk/>
            <pc:sldMk cId="1787579240" sldId="271"/>
            <ac:spMk id="2" creationId="{9CBC930B-2B39-491C-B5B1-EE74E70E1D1E}"/>
          </ac:spMkLst>
        </pc:spChg>
        <pc:spChg chg="del">
          <ac:chgData name="Rich Robertson" userId="S::rrobertson@tentcraft.com::fbbbf596-35fa-4654-ba7b-32a93c00ff03" providerId="AD" clId="Web-{EA231162-793D-3BBD-FC24-6F253810FBB6}" dt="2019-04-23T18:08:41.723" v="716"/>
          <ac:spMkLst>
            <pc:docMk/>
            <pc:sldMk cId="1787579240" sldId="271"/>
            <ac:spMk id="3" creationId="{ACD89C0B-E430-4231-BD1D-40A09B38B498}"/>
          </ac:spMkLst>
        </pc:spChg>
        <pc:picChg chg="add mod">
          <ac:chgData name="Rich Robertson" userId="S::rrobertson@tentcraft.com::fbbbf596-35fa-4654-ba7b-32a93c00ff03" providerId="AD" clId="Web-{EA231162-793D-3BBD-FC24-6F253810FBB6}" dt="2019-04-23T18:09:19.959" v="723" actId="1076"/>
          <ac:picMkLst>
            <pc:docMk/>
            <pc:sldMk cId="1787579240" sldId="271"/>
            <ac:picMk id="4" creationId="{C5ED5DA2-795E-445C-9AF2-DD5809D5C153}"/>
          </ac:picMkLst>
        </pc:picChg>
      </pc:sldChg>
      <pc:sldChg chg="delSp modSp new">
        <pc:chgData name="Rich Robertson" userId="S::rrobertson@tentcraft.com::fbbbf596-35fa-4654-ba7b-32a93c00ff03" providerId="AD" clId="Web-{EA231162-793D-3BBD-FC24-6F253810FBB6}" dt="2019-04-23T18:19:19.279" v="1243" actId="20577"/>
        <pc:sldMkLst>
          <pc:docMk/>
          <pc:sldMk cId="16177622" sldId="272"/>
        </pc:sldMkLst>
        <pc:spChg chg="del mod">
          <ac:chgData name="Rich Robertson" userId="S::rrobertson@tentcraft.com::fbbbf596-35fa-4654-ba7b-32a93c00ff03" providerId="AD" clId="Web-{EA231162-793D-3BBD-FC24-6F253810FBB6}" dt="2019-04-23T18:18:55.325" v="1240"/>
          <ac:spMkLst>
            <pc:docMk/>
            <pc:sldMk cId="16177622" sldId="272"/>
            <ac:spMk id="2" creationId="{E5693C81-4685-47C6-82D9-53273F25555C}"/>
          </ac:spMkLst>
        </pc:spChg>
        <pc:spChg chg="mod">
          <ac:chgData name="Rich Robertson" userId="S::rrobertson@tentcraft.com::fbbbf596-35fa-4654-ba7b-32a93c00ff03" providerId="AD" clId="Web-{EA231162-793D-3BBD-FC24-6F253810FBB6}" dt="2019-04-23T18:19:19.279" v="1243" actId="20577"/>
          <ac:spMkLst>
            <pc:docMk/>
            <pc:sldMk cId="16177622" sldId="272"/>
            <ac:spMk id="3" creationId="{2B33B3CD-BF15-4995-9DA0-3C19EB2E13C5}"/>
          </ac:spMkLst>
        </pc:spChg>
      </pc:sldChg>
      <pc:sldChg chg="modSp new">
        <pc:chgData name="Rich Robertson" userId="S::rrobertson@tentcraft.com::fbbbf596-35fa-4654-ba7b-32a93c00ff03" providerId="AD" clId="Web-{EA231162-793D-3BBD-FC24-6F253810FBB6}" dt="2019-04-23T18:17:27.478" v="1231" actId="20577"/>
        <pc:sldMkLst>
          <pc:docMk/>
          <pc:sldMk cId="887337124" sldId="273"/>
        </pc:sldMkLst>
        <pc:spChg chg="mod">
          <ac:chgData name="Rich Robertson" userId="S::rrobertson@tentcraft.com::fbbbf596-35fa-4654-ba7b-32a93c00ff03" providerId="AD" clId="Web-{EA231162-793D-3BBD-FC24-6F253810FBB6}" dt="2019-04-23T18:17:16.118" v="1228" actId="1076"/>
          <ac:spMkLst>
            <pc:docMk/>
            <pc:sldMk cId="887337124" sldId="273"/>
            <ac:spMk id="2" creationId="{EAD66CFB-BC0A-47B9-AB14-D6A762BFC5B6}"/>
          </ac:spMkLst>
        </pc:spChg>
        <pc:spChg chg="mod">
          <ac:chgData name="Rich Robertson" userId="S::rrobertson@tentcraft.com::fbbbf596-35fa-4654-ba7b-32a93c00ff03" providerId="AD" clId="Web-{EA231162-793D-3BBD-FC24-6F253810FBB6}" dt="2019-04-23T18:17:27.478" v="1231" actId="20577"/>
          <ac:spMkLst>
            <pc:docMk/>
            <pc:sldMk cId="887337124" sldId="273"/>
            <ac:spMk id="3" creationId="{29B5ECC1-E863-4B1A-8E63-F517C6794D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73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00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Tentcraft Employee and Inventory Information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Richard Robertson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C0EE-374A-42DF-BF0F-A604E62D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36" y="68839"/>
            <a:ext cx="2819113" cy="90738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Select and </a:t>
            </a:r>
            <a:br>
              <a:rPr lang="en-US" sz="4000" dirty="0"/>
            </a:br>
            <a:r>
              <a:rPr lang="en-US" sz="4000"/>
              <a:t>View </a:t>
            </a:r>
            <a:r>
              <a:rPr lang="en-US" sz="4000" dirty="0"/>
              <a:t>Entry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B13F38-A9D3-447E-9E14-93812A3C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19" y="67635"/>
            <a:ext cx="7789652" cy="67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2EED-04CF-44E7-BE97-1D0CFFAA1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36" y="68839"/>
            <a:ext cx="2229642" cy="1194932"/>
          </a:xfrm>
        </p:spPr>
        <p:txBody>
          <a:bodyPr/>
          <a:lstStyle/>
          <a:p>
            <a:r>
              <a:rPr lang="en-US" sz="4000" dirty="0"/>
              <a:t>Writing </a:t>
            </a:r>
            <a:br>
              <a:rPr lang="en-US" sz="4000" dirty="0"/>
            </a:br>
            <a:r>
              <a:rPr lang="en-US" sz="4000" dirty="0"/>
              <a:t>XML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2E30E5-0DD4-45A1-9C2A-C90348B5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5" y="1472940"/>
            <a:ext cx="9744972" cy="47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2EED-04CF-44E7-BE97-1D0CFFAA1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36" y="68839"/>
            <a:ext cx="2229642" cy="1194932"/>
          </a:xfrm>
        </p:spPr>
        <p:txBody>
          <a:bodyPr/>
          <a:lstStyle/>
          <a:p>
            <a:r>
              <a:rPr lang="en-US" sz="4000" dirty="0"/>
              <a:t>Viewing </a:t>
            </a:r>
            <a:br>
              <a:rPr lang="en-US" sz="4000" dirty="0"/>
            </a:br>
            <a:r>
              <a:rPr lang="en-US" sz="4000" dirty="0"/>
              <a:t>XML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2ED2FF-B890-455E-9691-F6B0D3C1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2" y="625245"/>
            <a:ext cx="9673084" cy="60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A116-95CA-4E43-AC2F-2943F4382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" y="-3048"/>
            <a:ext cx="2179320" cy="1273048"/>
          </a:xfrm>
        </p:spPr>
        <p:txBody>
          <a:bodyPr/>
          <a:lstStyle/>
          <a:p>
            <a:r>
              <a:rPr lang="en-US" sz="4000" dirty="0"/>
              <a:t>Writing </a:t>
            </a:r>
            <a:br>
              <a:rPr lang="en-US" sz="4000" dirty="0"/>
            </a:br>
            <a:r>
              <a:rPr lang="en-US" sz="4000" dirty="0"/>
              <a:t>Json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C24900-3733-4776-B5F6-CEA47FE2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06904"/>
            <a:ext cx="11087100" cy="54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4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A116-95CA-4E43-AC2F-2943F4382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" y="-3048"/>
            <a:ext cx="2268220" cy="1273048"/>
          </a:xfrm>
        </p:spPr>
        <p:txBody>
          <a:bodyPr>
            <a:normAutofit/>
          </a:bodyPr>
          <a:lstStyle/>
          <a:p>
            <a:r>
              <a:rPr lang="en-US" sz="4000" dirty="0"/>
              <a:t>Viewing </a:t>
            </a:r>
            <a:br>
              <a:rPr lang="en-US" sz="4000" dirty="0"/>
            </a:br>
            <a:r>
              <a:rPr lang="en-US" sz="4000" dirty="0"/>
              <a:t>Json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1BE08A-F8BB-4A4F-975A-D0FBE369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66" y="926006"/>
            <a:ext cx="10321505" cy="58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930B-2B39-491C-B5B1-EE74E70E1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4328" y="-3048"/>
            <a:ext cx="3093720" cy="752348"/>
          </a:xfrm>
        </p:spPr>
        <p:txBody>
          <a:bodyPr/>
          <a:lstStyle/>
          <a:p>
            <a:r>
              <a:rPr lang="en-US" sz="4000" dirty="0"/>
              <a:t>CSS Styling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ED5DA2-795E-445C-9AF2-DD5809D5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854" y="80597"/>
            <a:ext cx="7214557" cy="66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33B3CD-BF15-4995-9DA0-3C19EB2E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97" y="1119997"/>
            <a:ext cx="10597263" cy="3948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u="sng" dirty="0"/>
              <a:t>Learning</a:t>
            </a:r>
          </a:p>
          <a:p>
            <a:pPr marL="457200" indent="-457200">
              <a:buFont typeface="Wingdings" pitchFamily="34" charset="0"/>
              <a:buChar char="§"/>
            </a:pPr>
            <a:r>
              <a:rPr lang="en-US" sz="2800" dirty="0"/>
              <a:t>PHP is a great tool to verify and validate information</a:t>
            </a:r>
            <a:endParaRPr lang="en-US" dirty="0"/>
          </a:p>
          <a:p>
            <a:pPr marL="457200" indent="-457200">
              <a:buFont typeface="Wingdings" pitchFamily="34" charset="0"/>
              <a:buChar char="§"/>
            </a:pPr>
            <a:r>
              <a:rPr lang="en-US" sz="2800" dirty="0"/>
              <a:t>PHP helps to bring what we learned wit SQL to front-end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sz="3000" u="sng" dirty="0"/>
              <a:t>Problems</a:t>
            </a:r>
          </a:p>
          <a:p>
            <a:pPr marL="342900" indent="-342900">
              <a:buFont typeface="Wingdings"/>
              <a:buChar char="§"/>
            </a:pPr>
            <a:r>
              <a:rPr lang="en-US" sz="2800" dirty="0"/>
              <a:t>Punctuation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1617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6CFB-BC0A-47B9-AB14-D6A762BFC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18" y="-3049"/>
            <a:ext cx="6413453" cy="1065536"/>
          </a:xfrm>
        </p:spPr>
        <p:txBody>
          <a:bodyPr>
            <a:normAutofit/>
          </a:bodyPr>
          <a:lstStyle/>
          <a:p>
            <a:r>
              <a:rPr lang="en-US" sz="4400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ECC1-E863-4B1A-8E63-F517C679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590" y="1925128"/>
            <a:ext cx="4156207" cy="1605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733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B69E-0CDE-4502-A660-CDD09A8E1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95" y="-276218"/>
            <a:ext cx="9418320" cy="1094290"/>
          </a:xfrm>
        </p:spPr>
        <p:txBody>
          <a:bodyPr>
            <a:normAutofit/>
          </a:bodyPr>
          <a:lstStyle/>
          <a:p>
            <a:r>
              <a:rPr lang="en-US" sz="5400" dirty="0"/>
              <a:t>Audience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1C16-6C04-4FAA-B1FC-1943F8CA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6701" y="1838864"/>
            <a:ext cx="4199339" cy="857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Make It Better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81E863-6067-4B5F-83AD-482C860B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0" y="1075297"/>
            <a:ext cx="6725727" cy="1386236"/>
          </a:xfrm>
          <a:prstGeom prst="rect">
            <a:avLst/>
          </a:prstGeom>
        </p:spPr>
      </p:pic>
      <p:pic>
        <p:nvPicPr>
          <p:cNvPr id="6" name="Picture 6" descr="A picture containing blue, building, floor, indoor&#10;&#10;Description generated with very high confidence">
            <a:extLst>
              <a:ext uri="{FF2B5EF4-FFF2-40B4-BE49-F238E27FC236}">
                <a16:creationId xmlns:a16="http://schemas.microsoft.com/office/drawing/2014/main" id="{A377512B-F461-4B92-9A10-16DB73591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72" y="2858515"/>
            <a:ext cx="5125528" cy="3414988"/>
          </a:xfrm>
          <a:prstGeom prst="rect">
            <a:avLst/>
          </a:prstGeom>
        </p:spPr>
      </p:pic>
      <p:pic>
        <p:nvPicPr>
          <p:cNvPr id="8" name="Picture 8" descr="A picture containing ground, outdoor, sky, road&#10;&#10;Description generated with very high confidence">
            <a:extLst>
              <a:ext uri="{FF2B5EF4-FFF2-40B4-BE49-F238E27FC236}">
                <a16:creationId xmlns:a16="http://schemas.microsoft.com/office/drawing/2014/main" id="{22EE72CE-3FC0-461C-B807-112B6DB9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9" y="2862793"/>
            <a:ext cx="5086709" cy="34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5D2C7-9CB1-4F86-AE0C-BCEC1729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48260"/>
            <a:ext cx="3266440" cy="779462"/>
          </a:xfrm>
        </p:spPr>
        <p:txBody>
          <a:bodyPr>
            <a:normAutofit/>
          </a:bodyPr>
          <a:lstStyle/>
          <a:p>
            <a:r>
              <a:rPr lang="en-US" dirty="0"/>
              <a:t>SQL Tables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9" descr="A picture containing person, indoor, photo&#10;&#10;Description generated with high confidence">
            <a:extLst>
              <a:ext uri="{FF2B5EF4-FFF2-40B4-BE49-F238E27FC236}">
                <a16:creationId xmlns:a16="http://schemas.microsoft.com/office/drawing/2014/main" id="{E1904DC1-A58B-4CD9-86F4-2F2E76A2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485774"/>
            <a:ext cx="4533900" cy="1950453"/>
          </a:xfrm>
          <a:prstGeom prst="rect">
            <a:avLst/>
          </a:prstGeom>
        </p:spPr>
      </p:pic>
      <p:pic>
        <p:nvPicPr>
          <p:cNvPr id="23" name="Picture 23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344C8D68-D2AC-4D67-8FD6-9011B50E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8" y="1714500"/>
            <a:ext cx="4537007" cy="2509837"/>
          </a:xfrm>
          <a:prstGeom prst="rect">
            <a:avLst/>
          </a:prstGeom>
        </p:spPr>
      </p:pic>
      <p:pic>
        <p:nvPicPr>
          <p:cNvPr id="27" name="Picture 27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464C20BD-45B7-4B5E-A00C-D9C6D6925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489058"/>
            <a:ext cx="4597400" cy="1765085"/>
          </a:xfrm>
          <a:prstGeom prst="rect">
            <a:avLst/>
          </a:prstGeom>
        </p:spPr>
      </p:pic>
      <p:pic>
        <p:nvPicPr>
          <p:cNvPr id="31" name="Picture 3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7DD5FD2-C137-489C-B748-696986724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800" y="2575511"/>
            <a:ext cx="4597400" cy="1795879"/>
          </a:xfrm>
          <a:prstGeom prst="rect">
            <a:avLst/>
          </a:prstGeom>
        </p:spPr>
      </p:pic>
      <p:pic>
        <p:nvPicPr>
          <p:cNvPr id="33" name="Picture 3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4B5A19AD-E20A-4E9B-B52B-EF8FD7157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100" y="4562561"/>
            <a:ext cx="4521200" cy="17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9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FFE8-E4E8-498A-9B2A-38AF34BF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72" y="-180848"/>
            <a:ext cx="9418320" cy="1285748"/>
          </a:xfrm>
        </p:spPr>
        <p:txBody>
          <a:bodyPr/>
          <a:lstStyle/>
          <a:p>
            <a:r>
              <a:rPr lang="en-US" dirty="0"/>
              <a:t>Connect to Database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775DBFFD-04DC-4AC0-A35F-06F5609A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1111200"/>
            <a:ext cx="10923916" cy="360042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EAA33D-A93C-433C-B3C8-45A94AB8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9" y="4815532"/>
            <a:ext cx="11412267" cy="8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179C-D848-4679-8814-5617F96A6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72" y="-3048"/>
            <a:ext cx="3055620" cy="1031748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D1F3FB4-3128-4E88-BA1B-CC98FA95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3" y="1515164"/>
            <a:ext cx="12287609" cy="3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8088-96FF-40F3-B1E9-B8AE7DE2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600" y="-448747"/>
            <a:ext cx="6470962" cy="993648"/>
          </a:xfrm>
        </p:spPr>
        <p:txBody>
          <a:bodyPr>
            <a:normAutofit/>
          </a:bodyPr>
          <a:lstStyle/>
          <a:p>
            <a:r>
              <a:rPr lang="en-US" sz="4000" dirty="0"/>
              <a:t>Adding an entry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505565-83EA-497B-AE0D-DD9A92EF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486957"/>
            <a:ext cx="9931878" cy="63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0FDF-6F00-44FC-9437-2E3752C49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728" y="111252"/>
            <a:ext cx="4478020" cy="84124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Deleting an</a:t>
            </a:r>
            <a:br>
              <a:rPr lang="en-US" sz="4000" dirty="0"/>
            </a:br>
            <a:r>
              <a:rPr lang="en-US" sz="4000" dirty="0"/>
              <a:t> Entry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1E65D-B794-4F76-95D0-59B2460A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02" y="39373"/>
            <a:ext cx="8327366" cy="6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3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0FDF-6F00-44FC-9437-2E3752C49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728" y="111252"/>
            <a:ext cx="4478020" cy="84124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Deleting an</a:t>
            </a:r>
            <a:br>
              <a:rPr lang="en-US" sz="4000" dirty="0"/>
            </a:br>
            <a:r>
              <a:rPr lang="en-US" sz="4000" dirty="0"/>
              <a:t> Entry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D6372AA-F1C9-483E-8B14-7DA13FF5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1297397"/>
            <a:ext cx="10463840" cy="45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6F2B-E7D8-473A-93B9-FA86AA1B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223" y="226989"/>
            <a:ext cx="2359038" cy="7204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Update </a:t>
            </a:r>
            <a:br>
              <a:rPr lang="en-US" sz="4000" dirty="0"/>
            </a:br>
            <a:r>
              <a:rPr lang="en-US" sz="4000" dirty="0"/>
              <a:t>an Entry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D00D05-836E-478E-BDA3-AC8DB943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30" y="152118"/>
            <a:ext cx="10169823" cy="4887188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C3CFED-FB75-40A9-8AF4-64E192BB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505" y="5031587"/>
            <a:ext cx="12088482" cy="17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890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66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Wingdings</vt:lpstr>
      <vt:lpstr>Wingdings 2</vt:lpstr>
      <vt:lpstr>View</vt:lpstr>
      <vt:lpstr>Tentcraft Employee and Inventory Information</vt:lpstr>
      <vt:lpstr>Audience</vt:lpstr>
      <vt:lpstr>SQL Tables</vt:lpstr>
      <vt:lpstr>Connect to Database</vt:lpstr>
      <vt:lpstr>login</vt:lpstr>
      <vt:lpstr>Adding an entry</vt:lpstr>
      <vt:lpstr>Deleting an  Entry</vt:lpstr>
      <vt:lpstr>Deleting an  Entry</vt:lpstr>
      <vt:lpstr>Update  an Entry</vt:lpstr>
      <vt:lpstr>Select and  View Entry</vt:lpstr>
      <vt:lpstr>Writing  XML</vt:lpstr>
      <vt:lpstr>Viewing  XML</vt:lpstr>
      <vt:lpstr>Writing  Json</vt:lpstr>
      <vt:lpstr>Viewing  Json</vt:lpstr>
      <vt:lpstr>CSS Styling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Richard Robertson</cp:lastModifiedBy>
  <cp:revision>397</cp:revision>
  <dcterms:created xsi:type="dcterms:W3CDTF">2013-07-15T20:26:40Z</dcterms:created>
  <dcterms:modified xsi:type="dcterms:W3CDTF">2019-04-24T17:33:23Z</dcterms:modified>
</cp:coreProperties>
</file>