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6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375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4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7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0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0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429984-C868-4377-8C8A-34A5FF33791E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13CEC5D-F999-4CCA-B9A4-0B271142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4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CapstoneProject/CapstoneProject/bin/Debug/CapstoneProject.ex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7365-2A97-4C56-8BAA-F420F0BB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218" y="448037"/>
            <a:ext cx="7057563" cy="1569693"/>
          </a:xfrm>
        </p:spPr>
        <p:txBody>
          <a:bodyPr>
            <a:noAutofit/>
          </a:bodyPr>
          <a:lstStyle/>
          <a:p>
            <a:r>
              <a:rPr lang="en-US" sz="7200" dirty="0"/>
              <a:t>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1D3A-FE20-4305-9123-54A4FD74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81" y="1899780"/>
            <a:ext cx="3359235" cy="5465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Richard Robertson</a:t>
            </a:r>
          </a:p>
        </p:txBody>
      </p:sp>
      <p:graphicFrame>
        <p:nvGraphicFramePr>
          <p:cNvPr id="5" name="Object 4">
            <a:hlinkClick r:id="rId3" action="ppaction://hlinkfile"/>
            <a:extLst>
              <a:ext uri="{FF2B5EF4-FFF2-40B4-BE49-F238E27FC236}">
                <a16:creationId xmlns:a16="http://schemas.microsoft.com/office/drawing/2014/main" id="{FD5308F7-3FC4-4B6F-933B-75426B05D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860703"/>
              </p:ext>
            </p:extLst>
          </p:nvPr>
        </p:nvGraphicFramePr>
        <p:xfrm>
          <a:off x="4416381" y="3303425"/>
          <a:ext cx="2772500" cy="1108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4" imgW="1227600" imgH="491040" progId="Package">
                  <p:embed/>
                </p:oleObj>
              </mc:Choice>
              <mc:Fallback>
                <p:oleObj name="Packager Shell Object" showAsIcon="1" r:id="rId4" imgW="122760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6381" y="3303425"/>
                        <a:ext cx="2772500" cy="1108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0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5600-9ED2-4994-A997-A7F34D23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3" y="280720"/>
            <a:ext cx="10515600" cy="1041644"/>
          </a:xfrm>
        </p:spPr>
        <p:txBody>
          <a:bodyPr>
            <a:normAutofit fontScale="90000"/>
          </a:bodyPr>
          <a:lstStyle/>
          <a:p>
            <a:r>
              <a:rPr lang="en-US" dirty="0"/>
              <a:t>Inventory Class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CF6F3-3CCE-4A71-8991-6423BC79E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06" y="882124"/>
            <a:ext cx="9332491" cy="5695156"/>
          </a:xfrm>
        </p:spPr>
      </p:pic>
    </p:spTree>
    <p:extLst>
      <p:ext uri="{BB962C8B-B14F-4D97-AF65-F5344CB8AC3E}">
        <p14:creationId xmlns:p14="http://schemas.microsoft.com/office/powerpoint/2010/main" val="38706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CF9D-C520-46BC-8791-84D0AFFA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43190" cy="880258"/>
          </a:xfrm>
        </p:spPr>
        <p:txBody>
          <a:bodyPr>
            <a:normAutofit/>
          </a:bodyPr>
          <a:lstStyle/>
          <a:p>
            <a:r>
              <a:rPr lang="en-US" dirty="0"/>
              <a:t>Main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DB026-2A01-4D40-8AB0-C683A15AE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47" y="727331"/>
            <a:ext cx="8329296" cy="5959397"/>
          </a:xfrm>
        </p:spPr>
      </p:pic>
    </p:spTree>
    <p:extLst>
      <p:ext uri="{BB962C8B-B14F-4D97-AF65-F5344CB8AC3E}">
        <p14:creationId xmlns:p14="http://schemas.microsoft.com/office/powerpoint/2010/main" val="330144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8F37-EF36-4C07-B7C9-54E51AF5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31942" cy="915035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EB571-F31B-4BFE-A59C-E001F344D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8" y="915034"/>
            <a:ext cx="10652564" cy="5655743"/>
          </a:xfrm>
        </p:spPr>
      </p:pic>
    </p:spTree>
    <p:extLst>
      <p:ext uri="{BB962C8B-B14F-4D97-AF65-F5344CB8AC3E}">
        <p14:creationId xmlns:p14="http://schemas.microsoft.com/office/powerpoint/2010/main" val="357209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86C3-38DF-427E-8E42-343C1C37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75991" cy="774562"/>
          </a:xfrm>
        </p:spPr>
        <p:txBody>
          <a:bodyPr>
            <a:normAutofit fontScale="90000"/>
          </a:bodyPr>
          <a:lstStyle/>
          <a:p>
            <a:r>
              <a:rPr lang="en-US" dirty="0"/>
              <a:t>Main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CB22D-7787-40E9-B5ED-AF6C03FF1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74" y="929307"/>
            <a:ext cx="7707052" cy="5457426"/>
          </a:xfrm>
        </p:spPr>
      </p:pic>
    </p:spTree>
    <p:extLst>
      <p:ext uri="{BB962C8B-B14F-4D97-AF65-F5344CB8AC3E}">
        <p14:creationId xmlns:p14="http://schemas.microsoft.com/office/powerpoint/2010/main" val="63984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523F-E5F8-4069-B896-61570786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876"/>
            <a:ext cx="4141763" cy="11823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PictureMenu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5E611-27CE-4966-A407-881067264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29" y="589628"/>
            <a:ext cx="9533342" cy="5678744"/>
          </a:xfrm>
        </p:spPr>
      </p:pic>
    </p:spTree>
    <p:extLst>
      <p:ext uri="{BB962C8B-B14F-4D97-AF65-F5344CB8AC3E}">
        <p14:creationId xmlns:p14="http://schemas.microsoft.com/office/powerpoint/2010/main" val="367672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10B4-3A3C-4934-AA3D-F0DCC01A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3433"/>
            <a:ext cx="3438378" cy="535207"/>
          </a:xfrm>
        </p:spPr>
        <p:txBody>
          <a:bodyPr>
            <a:normAutofit fontScale="90000"/>
          </a:bodyPr>
          <a:lstStyle/>
          <a:p>
            <a:r>
              <a:rPr lang="en-US" dirty="0"/>
              <a:t>Safe Menu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10675-892C-4767-984D-EF7C5B087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97677"/>
            <a:ext cx="10313030" cy="6020834"/>
          </a:xfrm>
        </p:spPr>
      </p:pic>
    </p:spTree>
    <p:extLst>
      <p:ext uri="{BB962C8B-B14F-4D97-AF65-F5344CB8AC3E}">
        <p14:creationId xmlns:p14="http://schemas.microsoft.com/office/powerpoint/2010/main" val="112056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B09A-347D-44D4-9032-EECF4791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516"/>
            <a:ext cx="4366846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Drawer handle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FE155-0446-4133-AA82-76E1E6214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12" y="566145"/>
            <a:ext cx="10177975" cy="6053339"/>
          </a:xfrm>
        </p:spPr>
      </p:pic>
    </p:spTree>
    <p:extLst>
      <p:ext uri="{BB962C8B-B14F-4D97-AF65-F5344CB8AC3E}">
        <p14:creationId xmlns:p14="http://schemas.microsoft.com/office/powerpoint/2010/main" val="415688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DE96-C781-4703-A55C-371823CA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61074" cy="1325563"/>
          </a:xfrm>
        </p:spPr>
        <p:txBody>
          <a:bodyPr/>
          <a:lstStyle/>
          <a:p>
            <a:r>
              <a:rPr lang="en-US" dirty="0"/>
              <a:t>Door locked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A60E8-F9E8-4423-B6E8-6D7F06A24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8" y="1135367"/>
            <a:ext cx="10797223" cy="5252344"/>
          </a:xfrm>
        </p:spPr>
      </p:pic>
    </p:spTree>
    <p:extLst>
      <p:ext uri="{BB962C8B-B14F-4D97-AF65-F5344CB8AC3E}">
        <p14:creationId xmlns:p14="http://schemas.microsoft.com/office/powerpoint/2010/main" val="71354045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Depth</vt:lpstr>
      <vt:lpstr>Packager Shell Object</vt:lpstr>
      <vt:lpstr>Capstone Project</vt:lpstr>
      <vt:lpstr>Inventory Class </vt:lpstr>
      <vt:lpstr>Main Method</vt:lpstr>
      <vt:lpstr>Methods</vt:lpstr>
      <vt:lpstr>Main Menu</vt:lpstr>
      <vt:lpstr>PictureMenu </vt:lpstr>
      <vt:lpstr>Safe Menu </vt:lpstr>
      <vt:lpstr>Drawer handle </vt:lpstr>
      <vt:lpstr>Door locked 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Robertson</dc:creator>
  <cp:lastModifiedBy>Richard Robertson</cp:lastModifiedBy>
  <cp:revision>8</cp:revision>
  <dcterms:created xsi:type="dcterms:W3CDTF">2018-12-09T00:04:32Z</dcterms:created>
  <dcterms:modified xsi:type="dcterms:W3CDTF">2018-12-09T21:11:00Z</dcterms:modified>
</cp:coreProperties>
</file>