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9"/>
  </p:notesMasterIdLst>
  <p:sldIdLst>
    <p:sldId id="256" r:id="rId5"/>
    <p:sldId id="285" r:id="rId6"/>
    <p:sldId id="364" r:id="rId7"/>
    <p:sldId id="361" r:id="rId8"/>
    <p:sldId id="363" r:id="rId9"/>
    <p:sldId id="370" r:id="rId10"/>
    <p:sldId id="371" r:id="rId11"/>
    <p:sldId id="342" r:id="rId12"/>
    <p:sldId id="362" r:id="rId13"/>
    <p:sldId id="372" r:id="rId14"/>
    <p:sldId id="343" r:id="rId15"/>
    <p:sldId id="373" r:id="rId16"/>
    <p:sldId id="374" r:id="rId17"/>
    <p:sldId id="375" r:id="rId18"/>
    <p:sldId id="344" r:id="rId19"/>
    <p:sldId id="376" r:id="rId20"/>
    <p:sldId id="377" r:id="rId21"/>
    <p:sldId id="382" r:id="rId22"/>
    <p:sldId id="378" r:id="rId23"/>
    <p:sldId id="383" r:id="rId24"/>
    <p:sldId id="384" r:id="rId25"/>
    <p:sldId id="385" r:id="rId26"/>
    <p:sldId id="386" r:id="rId27"/>
    <p:sldId id="338" r:id="rId28"/>
  </p:sldIdLst>
  <p:sldSz cx="9144000" cy="6858000" type="screen4x3"/>
  <p:notesSz cx="6858000" cy="92964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33" autoAdjust="0"/>
    <p:restoredTop sz="94361" autoAdjust="0"/>
  </p:normalViewPr>
  <p:slideViewPr>
    <p:cSldViewPr>
      <p:cViewPr varScale="1">
        <p:scale>
          <a:sx n="93" d="100"/>
          <a:sy n="93" d="100"/>
        </p:scale>
        <p:origin x="994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2T15:57:07.2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1708 0 24575,'-492'0'0,"464"2"0,0 1 0,1 2 0,-1 0 0,-43 15 0,41-10 0,0-2 0,-1-1 0,-41 3 0,-34-8 0,58-2 0,-60 7 0,91-5 0,0 2 0,0 0 0,1 0 0,0 2 0,0 0 0,0 1 0,-20 11 0,-145 75 0,166-86 0,0 1 0,0 1 0,1 0 0,0 1 0,0 0 0,1 1 0,0 0 0,1 2 0,1-1 0,0 1 0,0 1 0,2 0 0,-1 0 0,-6 16 0,-13 29 0,20-45 0,2 1 0,0 0 0,0 0 0,1 1 0,1-1 0,1 1 0,0 0 0,-2 23 0,6 162 0,2-97 0,-2-92 0,0 0 0,1-1 0,0 1 0,4 13 0,-4-21 0,0 0 0,1 0 0,-1 0 0,1-1 0,0 1 0,0-1 0,0 1 0,1-1 0,-1 0 0,1 0 0,0 0 0,0 0 0,0 0 0,0-1 0,0 1 0,4 1 0,10 5 0,-1-1 0,2-1 0,-1-1 0,1 0 0,0-1 0,0-1 0,1-1 0,20 1 0,157-2 0,-163-3 0,31 3 0,93 13 0,38 2 0,-106-16 0,1-4 0,108-17 0,-151 14 0,80 0 0,-19 2 0,-86 1 0,0-1 0,-1 0 0,0-2 0,28-11 0,4-1 0,-18 7 0,-23 8 0,1 0 0,-1-1 0,0 0 0,0-1 0,0-1 0,0 0 0,-1 0 0,0-1 0,16-14 0,-19 15 0,-1 1 0,1 0 0,0 0 0,0 1 0,1 0 0,-1 0 0,12-2 0,21-10 0,-23 7 0,77-39 0,-83 41 0,0-1 0,-1 0 0,0-1 0,0 0 0,13-14 0,-20 18 0,-1-1 0,1 0 0,-1 1 0,0-1 0,0-1 0,0 1 0,-1 0 0,0-1 0,0 1 0,-1-1 0,0 1 0,0-1 0,-1 0 0,1 1 0,-1-1 0,-1 0 0,1 1 0,-4-14 0,1 8 0,0-1 0,-1 1 0,-1 0 0,0 0 0,0 1 0,-1-1 0,0 1 0,-17-20 0,10 12 0,-20-33 0,24 36 0,-1 0 0,0 1 0,-18-20 0,-2 2 0,15 16 0,-1 0 0,-23-18 0,-53-49 0,62 61-455,0-1 0,-45-48 0,59 51-6371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2T17:50:19.1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1126 117 24575,'-30'-13'0,"0"2"0,-49-13 0,-12-3 0,57 17 0,0 1 0,0 1 0,-1 2 0,0 2 0,0 1 0,-55 3 0,-1-1 0,-70 3 0,147 0 0,0 1 0,0 0 0,1 1 0,-1 0 0,1 1 0,0 0 0,1 2 0,-24 14 0,11-4 0,1 0 0,1 2 0,-24 26 0,38-35 0,1 0 0,0 1 0,1 0 0,0 0 0,1 1 0,0-1 0,0 1 0,2 1 0,-1-1 0,2 1 0,-1-1 0,0 16 0,0 4 0,2-1 0,1 1 0,6 59 0,-5-85 0,1 0 0,0-1 0,0 1 0,0-1 0,1 0 0,0 1 0,0-1 0,0 0 0,1 0 0,-1 0 0,1-1 0,0 1 0,1 0 0,-1-1 0,1 0 0,0 0 0,6 5 0,-1-3 0,0 0 0,1-1 0,-1 0 0,1-1 0,0 0 0,0-1 0,1 0 0,12 2 0,9 4 0,-1 1 0,37 16 0,-42-15 0,0 0 0,1-2 0,50 10 0,191 26 0,-212-35 0,-36-6 0,39 3 0,-33-6 0,107 0 0,-113-2 0,-1-1 0,1-1 0,-1 0 0,33-12 0,-6 0 0,-18 6 0,-1-1 0,0-1 0,0-1 0,27-17 0,-48 25 0,0 0 0,0-1 0,0 0 0,0 0 0,0-1 0,-1 1 0,0-1 0,-1 0 0,1 0 0,-1-1 0,0 0 0,-1 1 0,1-1 0,-1 0 0,-1-1 0,1 1 0,-1 0 0,-1-1 0,1 1 0,0-14 0,-1-30 0,-7-59 0,5 102 0,-1 0 0,0 0 0,-1 0 0,0 0 0,0 0 0,-1 1 0,0 0 0,0 0 0,0 0 0,-8-9 0,-10-10 0,-27-25 0,45 47 0,-3-4 0,-1 0 0,0 1 0,0 0 0,0 1 0,-1 0 0,0 0 0,0 1 0,0 0 0,-1 1 0,0 0 0,0 0 0,-11-2 0,-57-20 4,47 14-1373,15 7-5457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2T16:15:14.6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4076 75 24575,'-13'0'0,"-27"1"0,0-2 0,-74-12 0,59 3 0,-1 2 0,-56 1 0,-115 8 0,79 2 0,10-5 0,-153 5 0,172 13 0,75-8 0,-58 2 0,-117-11 0,-59 2 0,191 7 0,-103 23 0,158-23 0,0 2 0,-38 17 0,-33 11 0,75-32 0,0 0 0,-1-2 0,-44 2 0,-91-9 0,69 0 0,-1 1 0,-181 4 0,243 3 0,0 1 0,0 2 0,-39 14 0,-5 1 0,56-15 0,-1 0 0,1 2 0,-26 14 0,29-13 0,0-2 0,0 0 0,-1-1 0,-36 10 0,45-16 0,0 1 0,1 0 0,0 0 0,0 1 0,0 1 0,0 0 0,1 0 0,-1 1 0,1 0 0,1 0 0,-1 1 0,1 1 0,0-1 0,1 1 0,0 0 0,0 1 0,1 0 0,0 0 0,0 0 0,1 1 0,0 0 0,1 0 0,-6 20 0,3 3 0,-2 0 0,-23 59 0,25-77 0,2 1 0,0 0 0,1 1 0,1-1 0,-3 34 0,6 86 0,2-78 0,-3-50 0,2 1 0,-1 0 0,1-1 0,1 1 0,2 9 0,-3-15 0,0 0 0,0-1 0,0 1 0,1-1 0,-1 0 0,1 1 0,0-1 0,-1 0 0,1 0 0,0 0 0,0 0 0,0 0 0,0 0 0,1-1 0,-1 1 0,0-1 0,1 0 0,-1 1 0,1-1 0,3 1 0,17 3 0,1-1 0,1-1 0,-1-1 0,0-1 0,1-1 0,38-5 0,9 0 0,481 3 0,-318 2 0,-190 3 0,71 11 0,-7 1 0,70 14 0,-141-22 0,21 6 0,-25-5 0,1-2 0,43 3 0,60 9 0,-93-10 0,69 3 0,65 5 0,-45-1 0,9 3 0,-89-9 0,68 2 0,-103-10 0,-10-2 0,0 1 0,0 0 0,0 0 0,0 1 0,0 0 0,0 1 0,0 0 0,0 0 0,-1 1 0,1 0 0,-1 1 0,1 0 0,11 8 0,-5-3 0,0 1 0,1-2 0,0 0 0,0-1 0,1 0 0,0-1 0,0-1 0,0-1 0,1-1 0,0 0 0,-1-1 0,1-1 0,19-1 0,264-4 0,-282 2 0,0 0 0,0-2 0,0 0 0,-1 0 0,24-11 0,37-8 0,-9 13 0,0 3 0,0 3 0,104 7 0,-35 0 0,2257-3 0,-2332-3 0,-1-3 0,1-3 0,71-19 0,-118 24 0,0-1 0,0 0 0,-1-2 0,0 0 0,16-9 0,-26 12 0,1-1 0,-1 1 0,0-1 0,0 0 0,0 0 0,-1-1 0,0 1 0,0-1 0,0-1 0,-1 1 0,0-1 0,0 1 0,4-13 0,36-75 0,-30 69 0,19-55 0,-29 70 0,-2 0 0,0 0 0,0 0 0,-1-1 0,0 1 0,0 0 0,-1-1 0,-1 1 0,-2-15 0,-3 3 0,0 1 0,-2 1 0,-1-1 0,-13-24 0,9 19 0,-11-23 0,-56-85 0,69 118 0,-1 1 0,0 0 0,-1 1 0,-1 1 0,0 0 0,-1 1 0,-1 0 0,-31-17 0,-15-1 0,-39-22 0,77 37 0,-1 1 0,0 1 0,-1 2 0,0 0 0,-1 2 0,-38-8 0,9 5 0,12 2 0,-64-6 0,11 6 0,-181-45 0,247 48 0,-5-3 0,-1 2 0,-60-5 0,-120 12 0,-26-1 0,214-1 0,-37-9 0,-16-2 0,63 10 0,1 0 0,0 0 0,0-2 0,-29-13 0,29 11 0,0 1 0,0 1 0,-1 0 0,-29-4 0,-31 5 0,-101 7 0,56 1 0,12-5 0,-123 4 0,219 1 42,0 0 0,-20 7-1,-8 2-1531,19-8-5336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2T16:16:29.8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989 1 24575,'-4'1'0,"0"0"0,-1 1 0,1-1 0,0 1 0,0 0 0,1 0 0,-1 1 0,0-1 0,-6 7 0,-16 9 0,-54 14 0,61-25 0,-1 0 0,1 1 0,0 1 0,1 1 0,0 1 0,1 0 0,-23 20 0,20-13 0,14-13 0,-1 1 0,1 1 0,0-1 0,0 1 0,1 0 0,0 0 0,-6 11 0,-2 4 0,-1 0 0,-1-1 0,-1-1 0,-28 28 0,-17 22 0,30-36 0,24-27 0,0 0 0,1 0 0,0 0 0,0 1 0,1 0 0,-6 11 0,-43 94 0,-7 16 0,-5 16 0,63-137 0,-6 16 0,-10 41 0,11-35 0,-16 40 0,16-50 0,1 1 0,1 0 0,1 0 0,-5 38 0,8 245 0,4-147 0,0-12 0,-4 157 0,-20-146 0,12-103 0,-3 70 0,13 166 0,-1 45 0,-11-232 0,7-62 0,-2 46 0,7-46 0,-2-13 0,1 0 0,2 0 0,1 0 0,1 0 0,1 0 0,13 44 0,4-1 0,-18-57 0,0 1 0,1-1 0,1 0 0,0 0 0,0 0 0,1-1 0,16 23 0,-7-16 0,0 0 0,2-2 0,0 0 0,37 28 0,-43-38 0,0 0 0,0-1 0,0-1 0,0 0 0,1 0 0,0-1 0,0 0 0,0-1 0,0-1 0,1 0 0,15 1 0,244-6 0,-243-1 0,-1-2 0,1-1 0,42-16 0,7-2 0,-6 4 0,86-38 0,-138 50 0,0 0 0,33-23 0,-45 26 0,0-1 0,0 0 0,0 0 0,-1 0 0,0-1 0,-1-1 0,11-16 0,15-17 0,-26 36 0,-1 0 0,1-1 0,-2 1 0,1-1 0,-1-1 0,7-14 0,-4 6 0,0 1 0,1 0 0,1 0 0,16-21 0,-16 25 0,-1-1 0,0 0 0,-1 0 0,0-1 0,-1 0 0,0 0 0,6-23 0,10-47 0,-14 54 0,10-50 0,-11 32 0,2 0 0,27-79 0,-27 98 0,-1-1 0,-2 0 0,6-59 0,-8-88 0,-2 38 0,3 81 0,2 1 0,3 0 0,2 0 0,27-73 0,-31 97 0,7-35 0,-10 36 0,15-44 0,-13 50 0,-2-1 0,-1 0 0,-1-1 0,-2 1 0,0 0 0,-4-33 0,2 4 0,0-419 0,-2 448 0,0 1 0,-1 0 0,-1 0 0,-2 0 0,0 1 0,-2-1 0,-16-30 0,-18-58 0,26 32 0,14 61 0,-1-1 0,-12-36 0,-50-108 0,20 42 0,32 90 0,12 24 0,-2 0 0,1 1 0,-1 0 0,-1-1 0,-8-11 0,-10-11 0,1 0 0,2-1 0,-32-68 0,48 91 0,-1 0 0,1 0 0,-1 0 0,-1 1 0,0 0 0,0 0 0,0 0 0,-11-8 0,14 14 0,0-1 0,0 1 0,0 0 0,0 0 0,0 0 0,-1 1 0,1-1 0,-1 1 0,1 0 0,-1 0 0,1 0 0,-1 0 0,0 1 0,1-1 0,-1 1 0,0 0 0,0 0 0,1 1 0,-1-1 0,0 1 0,1-1 0,-1 1 0,0 0 0,-5 3 0,-12 4 0,-1-1 0,1 0 0,-1-2 0,-1-1 0,1 0 0,-1-2 0,0 0 0,-31-3 0,32 1-1365,3-1-5461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2T16:35:28.5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1901 95 24575,'-32'1'0,"-1"-2"0,1-2 0,-41-7 0,47 5 0,-44-2 0,52 6 0,1 0 0,-1-1 0,0-1 0,1-1 0,0 0 0,-20-8 0,21 7 0,1 0 0,-1 1 0,0 1 0,-1 1 0,-25-2 0,-28-3 0,34 1 0,-1 2 0,1 2 0,-1 2 0,-42 4 0,-30 16 0,73-14 0,-1 1 0,1 2 0,1 1 0,-54 24 0,-36 11 0,81-30 0,-44 21 0,15-5 0,66-27 0,0-1 0,1 1 0,-1 0 0,1 1 0,0-1 0,0 1 0,1 0 0,-1 1 0,1 0 0,0-1 0,1 1 0,-7 11 0,-21 24 0,13-16 0,1 1 0,1 1 0,1 0 0,2 1 0,-14 39 0,21-47 0,1 0 0,0 0 0,-3 37 0,5-31 0,-12 44 0,13-58 0,-1-1 0,0 0 0,-1-1 0,0 1 0,-8 10 0,8-12 0,0 0 0,0 1 0,1-1 0,0 1 0,0 0 0,1 0 0,-2 13 0,-6 77 0,2-14 0,-10 117 0,18-183 0,-9 83 0,-2 32 0,13 316 0,2-409 0,13 73 0,-8-65 0,-6-37 0,1 0 0,1 0 0,0-1 0,1 1 0,0-1 0,1 0 0,1 0 0,0-1 0,0 1 0,13 14 0,10 6 0,62 54 0,3 1 0,-89-79 0,1 0 0,0-1 0,0 0 0,1-1 0,0 1 0,0-1 0,0-1 0,0 1 0,1-2 0,0 1 0,0-1 0,14 4 0,9-3 0,0-1 0,0-1 0,0-2 0,54-4 0,-7 0 0,296 2 0,-357 2 0,-1 1 0,30 7 0,25 2 0,-37-9 0,-1-1 0,1-2 0,-1-2 0,52-9 0,-66 8 0,-1 1 0,40 1 0,-45 2 0,1 0 0,0-1 0,-1-1 0,1 0 0,-1-1 0,24-8 0,-10 1 0,41-9 0,-40 12 0,32-13 0,-42 13 0,6-2 0,-1-1 0,1-1 0,-2-1 0,40-27 0,-33 18 0,40-21 0,-48 30 0,-1 0 0,0-1 0,-1-2 0,36-32 0,-20 9 0,53-74 0,-82 98 0,0 0 0,-2-1 0,0 0 0,0 0 0,-2-1 0,1 1 0,-2-1 0,0 0 0,-1-15 0,0-363 0,-2 193 0,-1 183 0,0 1 0,-2-1 0,0 1 0,0 0 0,-2 1 0,0-1 0,-12-22 0,7 14 0,1 0 0,-8-31 0,-23-99 0,31 128 0,0 1 0,-2 0 0,-24-41 0,9 23 0,12 18 0,-2 0 0,0 2 0,-2 0 0,-23-24 0,30 35 0,1 0 0,1-1 0,-11-18 0,-4-6 0,14 21 0,0 0 0,-9-23 0,15 27 0,-1 0 0,-1 1 0,0 0 0,-1 0 0,0 0 0,-13-13 0,14 17 0,-1-1 0,1 0 0,1 0 0,-1 0 0,2-1 0,-1 0 0,-5-16 0,-14-25 0,21 46 0,0 1 0,0-1 0,0 1 0,0 0 0,0 0 0,-1 0 0,-8-4 0,-16-15 0,-1-1-1365,16 16-5461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2T16:35:35.0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3023 209 24575,'-342'-56'0,"-122"-28"0,390 64 0,-99-22 0,153 39 0,-1 1 0,1 1 0,0 1 0,-1 0 0,1 2 0,-35 6 0,19 1 0,-1-2 0,0-1 0,0-2 0,0-2 0,0-1 0,-48-5 0,-24-5 0,-123 6 0,143 4 0,73 0 0,0 1 0,0 0 0,0 1 0,0 1 0,1 0 0,0 2 0,0-1 0,-17 10 0,28-13 0,-32 11 0,-64 16 0,22-8 0,-9 4 0,-80 28 0,142-43 0,1 1 0,1 1 0,0 0 0,-36 27 0,41-22 0,0 0 0,0 1 0,-19 27 0,-1 1 0,27-34 0,-15 16 0,-37 55 0,57-74 0,0 1 0,1-1 0,0 1 0,1 1 0,0-1 0,0 0 0,1 1 0,1 0 0,-1 0 0,0 17 0,6 154 0,-1-171 0,0 0 0,1 0 0,0 0 0,0-1 0,1 0 0,9 17 0,38 56 0,-44-73 0,79 92 0,-75-87 0,0-2 0,1 1 0,1-2 0,0 0 0,26 19 0,179 94 0,-189-110 0,1-1 0,50 15 0,12 5 0,-37-13 0,1-2 0,78 15 0,-133-34 0,141 21 0,-76-14 0,113 15 0,-104-14 0,136-6 0,-129-3 0,97 9 0,-52 4 0,252-11 0,-354-4 0,-1 0 0,1-2 0,28-10 0,37-8 0,-16 13 0,-1 3 0,88 4 0,-122 2 0,49-8 0,24-2 0,-84 10 0,-1-2 0,1 0 0,0-2 0,-1 0 0,41-15 0,6-4 0,114-20 0,-166 39 0,35-15 0,-38 13 0,0 1 0,38-8 0,110-17 0,-100 16 0,2 3 0,109-4 0,-113 13 0,88-17 0,38-2 0,-155 19 0,0-2 0,1-2 0,-2-1 0,1-1 0,65-29 0,-86 31 0,0-1 0,0 0 0,-1-1 0,0-1 0,0 0 0,-1-1 0,16-17 0,-20 19 0,0 0 0,-1-1 0,-1 0 0,0-1 0,0 0 0,-1 0 0,0 0 0,-1-1 0,-1 1 0,6-20 0,-9 21 0,0 1 0,-1-1 0,-1 1 0,1-1 0,-1 0 0,-1 1 0,0-1 0,0 1 0,-1 0 0,-4-11 0,-1 1 0,0 1 0,-1 0 0,-22-32 0,19 36 0,0-1 0,-1 2 0,-1 0 0,0 0 0,0 2 0,-33-21 0,7 10 0,-72-29 0,102 46 0,0 0 0,1-1 0,0 0 0,-16-14 0,16 12 0,0 1 0,0 0 0,-1 1 0,-15-8 0,-99-49 0,80 46 0,-81-20 0,8 3 0,93 27 0,-1 1 0,1 1 0,-1 0 0,-35 0 0,-103 6 0,64 2 0,-104-15 0,-11 0 0,169 12 0,11-1 0,1 2 0,0 1 0,-54 11 0,66-9 0,0-1 0,0-1 0,-1-1 0,1 0 0,0-2 0,-1 0 0,1-1 0,-38-10 0,41 8 0,0 0 0,0-2 0,0 0 0,1-1 0,0-1 0,0 0 0,0-1 0,2-1 0,-1-1 0,1 0 0,-24-23 0,28 23-1365,0 2-5461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2T16:40:33.8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1653 117 24575,'-71'-4'0,"0"-2"0,-95-23 0,13 3 0,102 21 0,0 3 0,-59 4 0,-66-2 0,22-22 0,98 11 0,36 7 0,1 1 0,-29-2 0,15 4 0,-163 3 0,129 12 0,41-7 0,18-4 0,0 1 0,0 0 0,1 1 0,-1 0 0,1 0 0,1 0 0,-1 1 0,1 0 0,0 1 0,0-1 0,1 1 0,0 0 0,0 0 0,-6 12 0,-27 98 0,28-87 0,-7 38 0,13-47 0,-1 8 0,1 0 0,2 0 0,1 1 0,3 34 0,0-4 0,-1-46 0,1 0 0,0 0 0,1 0 0,0-1 0,9 20 0,-7-17 0,0 0 0,0 1 0,1 18 0,-5-30 0,0 1 0,1-1 0,-1 0 0,1 0 0,0 0 0,0 0 0,0 0 0,1 0 0,0-1 0,0 1 0,6 6 0,4 3 0,29 24 0,-11-10 0,-22-21 0,1 0 0,-1-1 0,1 0 0,1 0 0,-1-1 0,23 7 0,2 3 0,-24-11 0,1 0 0,-1-1 0,1 0 0,-1-1 0,1 0 0,16 0 0,77-4 0,-44 0 0,55 3 0,88-3 0,-120-9 0,-52 6 0,35-1 0,-48 4 0,-1-1 0,0 0 0,0-1 0,0-1 0,-1 0 0,0-2 0,0 0 0,17-10 0,72-18 0,-62 17 0,-36 16 0,-1 0 0,1-1 0,-1 0 0,0 0 0,0-1 0,-1 0 0,1 0 0,-1-1 0,1 0 0,-1 0 0,-1 0 0,6-7 0,11-16 0,-15 21 0,-1 0 0,0 0 0,0-1 0,-1 0 0,0 0 0,0 0 0,-1-1 0,0 1 0,-1-1 0,1 0 0,-2 0 0,1 0 0,1-14 0,-4-16 0,-1 30 0,0 0 0,1 1 0,1-1 0,-1 0 0,1 1 0,1-1 0,0 1 0,0-1 0,1 1 0,4-11 0,1 4 0,0 0 0,-1-1 0,-1 0 0,-1 0 0,0 0 0,-1-1 0,0 0 0,-2 0 0,0 0 0,0-21 0,-2 27-76,-1 1 1,0-1-1,-1 0 0,0 0 0,-1 1 0,0-1 0,0 1 0,-1 0 1,-1 0-1,0 0 0,0 1 0,-1 0 0,0 0 0,0 0 1,-1 0-1,0 1 0,-16-13 0,12 12-6750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2T17:30:16.3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3094 164 24575,'-109'-2'0,"-210"-30"0,184 14 0,1 5 0,-145 7 0,175 2 0,-155-26 0,154 14 0,-145-2 0,-61 5 0,-172 2 0,299 13 0,91-3 0,-105 3 0,192-2 0,1 1 0,-1 0 0,1 0 0,-1 1 0,1 0 0,-1 0 0,1 0 0,0 0 0,0 1 0,0 0 0,1 0 0,-1 0 0,0 1 0,1 0 0,0 0 0,0 0 0,0 0 0,1 0 0,-1 1 0,1 0 0,0-1 0,0 1 0,1 0 0,-1 1 0,1-1 0,1 0 0,-4 11 0,1 3 0,1 0 0,0 1 0,1-1 0,1 1 0,1-1 0,4 36 0,-2-47 0,0 0 0,1 0 0,0-1 0,0 1 0,0-1 0,1 0 0,0 1 0,1-2 0,-1 1 0,1 0 0,1-1 0,7 7 0,7 7 0,1-2 0,29 20 0,-34-27 0,0-2 0,1 0 0,0-1 0,0 0 0,30 7 0,96 16 0,-88-20 0,214 61 0,-241-65 0,0-2 0,0-1 0,1-2 0,-1 0 0,50-5 0,-20 1 0,271 25 0,-61-1 0,-183-16 0,109 22 0,59 6 0,-95-23 0,112 2 0,482-14 0,-548 13 0,-18 0 0,-113-11 0,237-4 0,-282 1 0,-1-2 0,1-1 0,-1-1 0,0-1 0,-1-1 0,0-2 0,0 0 0,-1-2 0,24-15 0,-38 20 0,0-1 0,0 0 0,-1-1 0,0 0 0,-1-1 0,0 0 0,0 0 0,8-15 0,-13 19 0,-1 1 0,0-1 0,0 0 0,-1 1 0,0-1 0,0-1 0,0 1 0,-1 0 0,1 0 0,-2-1 0,1 1 0,-1 0 0,0-1 0,0 1 0,0-1 0,-1 1 0,0 0 0,-1-1 0,-2-8 0,2 11 0,0 0 0,0 0 0,-1 0 0,1 0 0,-1 1 0,1-1 0,-1 1 0,0 0 0,-1 0 0,1 0 0,0 0 0,-1 1 0,0-1 0,1 1 0,-1 0 0,-5-2 0,-8-2 0,0 0 0,-32-6 0,-4-1 0,-46-15 0,-134-19 0,25 7 0,145 20 0,49 14 0,0 1 0,-1 1 0,0 0 0,-27-3 0,28 5 0,-1 0 0,1-1 0,0-1 0,-20-7 0,-36-9 0,-22 0 0,58 11 0,-1 2 0,0 1 0,-63-2 0,8 9-1365,70-1-5461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2T17:35:46.9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2453 161 24575,'0'-1'0,"-1"0"0,1 0 0,-1 0 0,0 0 0,1 0 0,-1 0 0,0 0 0,0 0 0,0 0 0,0 0 0,0 0 0,0 1 0,0-1 0,0 0 0,0 1 0,0-1 0,0 1 0,-1-1 0,1 1 0,-2-1 0,-31-10 0,30 10 0,-34-7 0,0 1 0,-1 3 0,0 1 0,-67 3 0,47 1 0,-60-7 0,-97-30 0,126 18 0,-157-9 0,130 15 0,-4 1 0,-549 11 0,639 2 0,0 0 0,0 2 0,0 2 0,0 0 0,1 2 0,0 1 0,1 2 0,0 1 0,0 1 0,1 1 0,-36 26 0,56-35 0,0 1 0,1 0 0,0 0 0,0 1 0,0 0 0,1 0 0,0 1 0,1-1 0,-1 1 0,2 1 0,-1-1 0,1 1 0,0-1 0,1 1 0,0 0 0,0 1 0,1-1 0,0 0 0,1 1 0,0-1 0,0 20 0,1-13 0,0 0 0,1 1 0,1-1 0,0 0 0,1 1 0,1-1 0,1-1 0,0 1 0,1-1 0,0 0 0,12 19 0,-11-22 0,1 0 0,0 0 0,1-1 0,0 0 0,1-1 0,0 0 0,1-1 0,-1 0 0,2 0 0,-1-1 0,2-1 0,14 7 0,-4-4 0,-1-2 0,2 0 0,-1-2 0,1 0 0,0-2 0,31 2 0,171 25 0,-135-16 0,156 5 0,-158-22 0,87 3 0,-136 5 0,42 10 0,-47-7 0,59 5 0,113 11 0,-19-2 0,223 31 0,-341-40 0,0-4 0,130 4 0,-179-15 0,18 2 0,0-3 0,0-1 0,0-1 0,61-17 0,-72 12 0,0-1 0,-1-1 0,0-2 0,0-1 0,-2-1 0,0-1 0,0-1 0,-2-1 0,0-2 0,-1 0 0,32-39 0,-47 49 0,-1 1 0,-1-1 0,0 0 0,0-1 0,-1 1 0,0-1 0,-1 0 0,0 0 0,3-20 0,-4 9 0,-1 0 0,0 1 0,-2-1 0,-3-26 0,2 37 0,-1 0 0,0-1 0,0 1 0,-1 0 0,-1 0 0,0 1 0,0 0 0,-9-13 0,-3-1 0,-1 2 0,-25-26 0,26 33 0,-1 0 0,-1 1 0,0 1 0,0 1 0,-2 0 0,1 2 0,-42-15 0,33 15 14,-1 2-1,-1 1 0,1 1 1,-41-2-1,-123 5-465,122 4-528,49-1-5846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2T17:35:50.0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1079 1 24575,'-576'0'0,"560"0"0,0 2 0,0 0 0,0 0 0,0 2 0,0 0 0,-26 11 0,31-10 0,-1 0 0,1 1 0,0 0 0,1 0 0,0 2 0,0-1 0,0 1 0,1 0 0,-12 15 0,-4 9 0,2 1 0,1 1 0,-17 37 0,6-14 0,24-44 0,1 1 0,0 0 0,1 0 0,-6 18 0,-8 30 0,12-41 0,2 0 0,0 0 0,2 0 0,0 1 0,1 0 0,-1 29 0,5-1 0,4 150 0,-1-177 0,1 1 0,1-1 0,1 1 0,15 33 0,5 24 0,-20-64 0,0 1 0,1-1 0,1 0 0,15 24 0,47 60 0,-59-85 0,-6-10 0,1 1 0,0-1 0,0 0 0,0 0 0,1-1 0,0 1 0,0-2 0,0 1 0,1-1 0,0 0 0,9 3 0,9 2 0,0-1 0,33 4 0,8 3 0,7 5 0,1-3 0,1-3 0,1-4 0,91 2 0,-78-12 0,90-2 0,-166 0 0,0 0 0,-1-1 0,0-1 0,0 0 0,0-1 0,0 0 0,0-1 0,-1-1 0,21-13 0,-17 8 0,-1 0 0,0-1 0,0-1 0,-1 0 0,-1-1 0,14-21 0,-21 26 0,0 0 0,-1-1 0,0 1 0,-1-1 0,0 0 0,-1-1 0,3-19 0,6-87 0,-8 50 0,5-309 0,-11 229 0,1 133 0,0-1 0,-1 0 0,-1 0 0,0 1 0,-9-23 0,-35-74 0,29 72 0,9 21 0,-1 1 0,-1-1 0,-1 2 0,0 0 0,-2 0 0,-23-22 0,25 27 0,-1 0 0,-1 1 0,0 1 0,0 0 0,-1 1 0,0 0 0,-1 1 0,-22-8 0,21 13-154,0 0 1,0 0-1,0 2 0,0 0 0,-23 2 0,32-1-288,-14 0-6384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B5ABB6-75DA-407E-BF4A-BFC91B8D913A}" type="datetimeFigureOut">
              <a:rPr lang="fr-CA" smtClean="0"/>
              <a:pPr/>
              <a:t>2024-04-22</a:t>
            </a:fld>
            <a:endParaRPr lang="fr-CA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28A4CD-74A8-430A-A795-22CF3DFAC15F}" type="slidenum">
              <a:rPr lang="fr-CA" smtClean="0"/>
              <a:pPr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318514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8A4CD-74A8-430A-A795-22CF3DFAC15F}" type="slidenum">
              <a:rPr lang="fr-CA" smtClean="0"/>
              <a:pPr/>
              <a:t>1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910007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/>
              <a:t>Modifiez le style des sous-titres du masque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95704-D809-4AB8-9DB3-A69784CD5582}" type="datetimeFigureOut">
              <a:rPr lang="fr-CA" smtClean="0"/>
              <a:pPr/>
              <a:t>2024-04-22</a:t>
            </a:fld>
            <a:endParaRPr lang="fr-CA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9D20-B887-4451-9693-206243D0F77B}" type="slidenum">
              <a:rPr lang="fr-CA" smtClean="0"/>
              <a:pPr/>
              <a:t>‹n°›</a:t>
            </a:fld>
            <a:endParaRPr lang="fr-CA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95704-D809-4AB8-9DB3-A69784CD5582}" type="datetimeFigureOut">
              <a:rPr lang="fr-CA" smtClean="0"/>
              <a:pPr/>
              <a:t>2024-04-22</a:t>
            </a:fld>
            <a:endParaRPr lang="fr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9D20-B887-4451-9693-206243D0F77B}" type="slidenum">
              <a:rPr lang="fr-CA" smtClean="0"/>
              <a:pPr/>
              <a:t>‹n°›</a:t>
            </a:fld>
            <a:endParaRPr lang="fr-CA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95704-D809-4AB8-9DB3-A69784CD5582}" type="datetimeFigureOut">
              <a:rPr lang="fr-CA" smtClean="0"/>
              <a:pPr/>
              <a:t>2024-04-22</a:t>
            </a:fld>
            <a:endParaRPr lang="fr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9D20-B887-4451-9693-206243D0F77B}" type="slidenum">
              <a:rPr lang="fr-CA" smtClean="0"/>
              <a:pPr/>
              <a:t>‹n°›</a:t>
            </a:fld>
            <a:endParaRPr lang="fr-CA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95704-D809-4AB8-9DB3-A69784CD5582}" type="datetimeFigureOut">
              <a:rPr lang="fr-CA" smtClean="0"/>
              <a:pPr/>
              <a:t>2024-04-22</a:t>
            </a:fld>
            <a:endParaRPr lang="fr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9D20-B887-4451-9693-206243D0F77B}" type="slidenum">
              <a:rPr lang="fr-CA" smtClean="0"/>
              <a:pPr/>
              <a:t>‹n°›</a:t>
            </a:fld>
            <a:endParaRPr lang="fr-CA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95704-D809-4AB8-9DB3-A69784CD5582}" type="datetimeFigureOut">
              <a:rPr lang="fr-CA" smtClean="0"/>
              <a:pPr/>
              <a:t>2024-04-22</a:t>
            </a:fld>
            <a:endParaRPr lang="fr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9D20-B887-4451-9693-206243D0F77B}" type="slidenum">
              <a:rPr lang="fr-CA" smtClean="0"/>
              <a:pPr/>
              <a:t>‹n°›</a:t>
            </a:fld>
            <a:endParaRPr lang="fr-CA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95704-D809-4AB8-9DB3-A69784CD5582}" type="datetimeFigureOut">
              <a:rPr lang="fr-CA" smtClean="0"/>
              <a:pPr/>
              <a:t>2024-04-22</a:t>
            </a:fld>
            <a:endParaRPr lang="fr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9D20-B887-4451-9693-206243D0F77B}" type="slidenum">
              <a:rPr lang="fr-CA" smtClean="0"/>
              <a:pPr/>
              <a:t>‹n°›</a:t>
            </a:fld>
            <a:endParaRPr lang="fr-CA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95704-D809-4AB8-9DB3-A69784CD5582}" type="datetimeFigureOut">
              <a:rPr lang="fr-CA" smtClean="0"/>
              <a:pPr/>
              <a:t>2024-04-22</a:t>
            </a:fld>
            <a:endParaRPr lang="fr-C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9D20-B887-4451-9693-206243D0F77B}" type="slidenum">
              <a:rPr lang="fr-CA" smtClean="0"/>
              <a:pPr/>
              <a:t>‹n°›</a:t>
            </a:fld>
            <a:endParaRPr lang="fr-CA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95704-D809-4AB8-9DB3-A69784CD5582}" type="datetimeFigureOut">
              <a:rPr lang="fr-CA" smtClean="0"/>
              <a:pPr/>
              <a:t>2024-04-22</a:t>
            </a:fld>
            <a:endParaRPr lang="fr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9D20-B887-4451-9693-206243D0F77B}" type="slidenum">
              <a:rPr lang="fr-CA" smtClean="0"/>
              <a:pPr/>
              <a:t>‹n°›</a:t>
            </a:fld>
            <a:endParaRPr lang="fr-CA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95704-D809-4AB8-9DB3-A69784CD5582}" type="datetimeFigureOut">
              <a:rPr lang="fr-CA" smtClean="0"/>
              <a:pPr/>
              <a:t>2024-04-22</a:t>
            </a:fld>
            <a:endParaRPr lang="fr-C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9D20-B887-4451-9693-206243D0F77B}" type="slidenum">
              <a:rPr lang="fr-CA" smtClean="0"/>
              <a:pPr/>
              <a:t>‹n°›</a:t>
            </a:fld>
            <a:endParaRPr lang="fr-CA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95704-D809-4AB8-9DB3-A69784CD5582}" type="datetimeFigureOut">
              <a:rPr lang="fr-CA" smtClean="0"/>
              <a:pPr/>
              <a:t>2024-04-22</a:t>
            </a:fld>
            <a:endParaRPr lang="fr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9D20-B887-4451-9693-206243D0F77B}" type="slidenum">
              <a:rPr lang="fr-CA" smtClean="0"/>
              <a:pPr/>
              <a:t>‹n°›</a:t>
            </a:fld>
            <a:endParaRPr lang="fr-CA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95704-D809-4AB8-9DB3-A69784CD5582}" type="datetimeFigureOut">
              <a:rPr lang="fr-CA" smtClean="0"/>
              <a:pPr/>
              <a:t>2024-04-22</a:t>
            </a:fld>
            <a:endParaRPr lang="fr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67D9D20-B887-4451-9693-206243D0F77B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dirty="0"/>
              <a:t>Cliquez sur l'icône pour ajouter une image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/>
              <a:t>Modifiez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FC95704-D809-4AB8-9DB3-A69784CD5582}" type="datetimeFigureOut">
              <a:rPr lang="fr-CA" smtClean="0"/>
              <a:pPr/>
              <a:t>2024-04-22</a:t>
            </a:fld>
            <a:endParaRPr lang="fr-CA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CA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67D9D20-B887-4451-9693-206243D0F77B}" type="slidenum">
              <a:rPr lang="fr-CA" smtClean="0"/>
              <a:pPr/>
              <a:t>‹n°›</a:t>
            </a:fld>
            <a:endParaRPr lang="fr-CA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7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customXml" Target="../ink/ink9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customXml" Target="../ink/ink10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image" Target="../media/image14.png"/><Relationship Id="rId4" Type="http://schemas.openxmlformats.org/officeDocument/2006/relationships/customXml" Target="../ink/ink4.xml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67221" y="2420888"/>
            <a:ext cx="7851648" cy="1828800"/>
          </a:xfrm>
        </p:spPr>
        <p:txBody>
          <a:bodyPr/>
          <a:lstStyle/>
          <a:p>
            <a:r>
              <a:rPr lang="fr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INF-C1C-BB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67221" y="4277824"/>
            <a:ext cx="7854696" cy="646331"/>
          </a:xfrm>
        </p:spPr>
        <p:txBody>
          <a:bodyPr/>
          <a:lstStyle/>
          <a:p>
            <a:r>
              <a:rPr lang="fr-CA" dirty="0"/>
              <a:t>Microsoft Excel – Cours 4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4572000" y="5445224"/>
            <a:ext cx="43794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CA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Mathieu Brodeur-Béliveau</a:t>
            </a:r>
          </a:p>
          <a:p>
            <a:pPr algn="r"/>
            <a:r>
              <a:rPr lang="fr-CA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Inspiré des notes de: Jean-François Brodeur</a:t>
            </a:r>
          </a:p>
          <a:p>
            <a:pPr algn="r"/>
            <a:endParaRPr lang="fr-CA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fr-CA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Collège Bois-de-Boulogne</a:t>
            </a:r>
            <a:endParaRPr lang="fr-FR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75564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2840" y="476672"/>
            <a:ext cx="8229600" cy="1143000"/>
          </a:xfrm>
        </p:spPr>
        <p:txBody>
          <a:bodyPr>
            <a:normAutofit/>
          </a:bodyPr>
          <a:lstStyle/>
          <a:p>
            <a:r>
              <a:rPr lang="fr-CA" sz="5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Sélectionner les données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1FBF3CA-D7E0-E01F-3FF8-944917C77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43" y="2060848"/>
            <a:ext cx="3799527" cy="3829072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F9B97395-09BB-CB25-707C-4CFC36099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212" y="3140968"/>
            <a:ext cx="4267071" cy="2034493"/>
          </a:xfrm>
          <a:prstGeom prst="rect">
            <a:avLst/>
          </a:prstGeom>
        </p:spPr>
      </p:pic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ACA019ED-B7F4-CDAF-B338-0C2FD0C55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5286" y="1724824"/>
            <a:ext cx="4267071" cy="1143000"/>
          </a:xfrm>
        </p:spPr>
        <p:txBody>
          <a:bodyPr>
            <a:normAutofit/>
          </a:bodyPr>
          <a:lstStyle/>
          <a:p>
            <a:r>
              <a:rPr lang="fr-CA" sz="3200" dirty="0">
                <a:sym typeface="Wingdings" pitchFamily="2" charset="2"/>
              </a:rPr>
              <a:t>On peut modifier avec la sourie aussi!</a:t>
            </a:r>
          </a:p>
          <a:p>
            <a:endParaRPr lang="fr-CA" sz="2800" dirty="0">
              <a:solidFill>
                <a:srgbClr val="FF0000"/>
              </a:solidFill>
            </a:endParaRP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821EEC42-1269-80FF-6CA8-B39A15300CDE}"/>
              </a:ext>
            </a:extLst>
          </p:cNvPr>
          <p:cNvCxnSpPr/>
          <p:nvPr/>
        </p:nvCxnSpPr>
        <p:spPr>
          <a:xfrm>
            <a:off x="5796136" y="2780928"/>
            <a:ext cx="144016" cy="648072"/>
          </a:xfrm>
          <a:prstGeom prst="straightConnector1">
            <a:avLst/>
          </a:prstGeom>
          <a:ln w="1270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556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2840" y="476672"/>
            <a:ext cx="8229600" cy="1143000"/>
          </a:xfrm>
        </p:spPr>
        <p:txBody>
          <a:bodyPr>
            <a:normAutofit/>
          </a:bodyPr>
          <a:lstStyle/>
          <a:p>
            <a:r>
              <a:rPr lang="fr-CA" sz="5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Ajouter des éléments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4FE5700-1686-713D-F618-80378D56B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40" y="2492896"/>
            <a:ext cx="8468907" cy="4096322"/>
          </a:xfrm>
          <a:prstGeom prst="rect">
            <a:avLst/>
          </a:prstGeo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9BADFC5E-334B-BAEF-8BC9-77EE12AC4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724824"/>
            <a:ext cx="8569517" cy="624056"/>
          </a:xfrm>
        </p:spPr>
        <p:txBody>
          <a:bodyPr>
            <a:normAutofit/>
          </a:bodyPr>
          <a:lstStyle/>
          <a:p>
            <a:r>
              <a:rPr lang="fr-CA" sz="3200" dirty="0">
                <a:sym typeface="Wingdings" pitchFamily="2" charset="2"/>
              </a:rPr>
              <a:t>Le bouton + permet d’ajouter les éléments</a:t>
            </a:r>
          </a:p>
          <a:p>
            <a:endParaRPr lang="fr-CA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801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2840" y="476672"/>
            <a:ext cx="8229600" cy="1143000"/>
          </a:xfrm>
        </p:spPr>
        <p:txBody>
          <a:bodyPr>
            <a:normAutofit/>
          </a:bodyPr>
          <a:lstStyle/>
          <a:p>
            <a:r>
              <a:rPr lang="fr-CA" sz="5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Exemple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9BADFC5E-334B-BAEF-8BC9-77EE12AC4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724824"/>
            <a:ext cx="8569517" cy="4512488"/>
          </a:xfrm>
        </p:spPr>
        <p:txBody>
          <a:bodyPr>
            <a:normAutofit/>
          </a:bodyPr>
          <a:lstStyle/>
          <a:p>
            <a:r>
              <a:rPr lang="fr-CA" sz="3200" dirty="0">
                <a:sym typeface="Wingdings" pitchFamily="2" charset="2"/>
              </a:rPr>
              <a:t>Transformer graphique en:</a:t>
            </a:r>
          </a:p>
          <a:p>
            <a:endParaRPr lang="fr-CA" sz="2800" dirty="0">
              <a:solidFill>
                <a:srgbClr val="FF0000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97F1D4D-4D6D-8E1A-8332-E2C45934B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345512"/>
            <a:ext cx="6274588" cy="415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115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2840" y="476672"/>
            <a:ext cx="8229600" cy="1143000"/>
          </a:xfrm>
        </p:spPr>
        <p:txBody>
          <a:bodyPr>
            <a:normAutofit/>
          </a:bodyPr>
          <a:lstStyle/>
          <a:p>
            <a:r>
              <a:rPr lang="fr-CA" sz="5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Options avancées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9BADFC5E-334B-BAEF-8BC9-77EE12AC4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724824"/>
            <a:ext cx="4773215" cy="4512488"/>
          </a:xfrm>
        </p:spPr>
        <p:txBody>
          <a:bodyPr>
            <a:normAutofit/>
          </a:bodyPr>
          <a:lstStyle/>
          <a:p>
            <a:r>
              <a:rPr lang="fr-CA" sz="3200" dirty="0"/>
              <a:t>Bouton de droit</a:t>
            </a:r>
          </a:p>
          <a:p>
            <a:pPr lvl="1"/>
            <a:r>
              <a:rPr lang="fr-CA" sz="2800" dirty="0"/>
              <a:t>Mise en forme de l’axe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C0FA3274-1CC1-CD25-4F21-2A3FCBA9BA90}"/>
              </a:ext>
            </a:extLst>
          </p:cNvPr>
          <p:cNvGrpSpPr/>
          <p:nvPr/>
        </p:nvGrpSpPr>
        <p:grpSpPr>
          <a:xfrm>
            <a:off x="827584" y="2852936"/>
            <a:ext cx="3010320" cy="3858163"/>
            <a:chOff x="5652120" y="2204864"/>
            <a:chExt cx="3010320" cy="3858163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4DCCB173-1F12-7CE0-420D-9A2AC7B151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52120" y="2204864"/>
              <a:ext cx="3010320" cy="3858163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6" name="Encre 5">
                  <a:extLst>
                    <a:ext uri="{FF2B5EF4-FFF2-40B4-BE49-F238E27FC236}">
                      <a16:creationId xmlns:a16="http://schemas.microsoft.com/office/drawing/2014/main" id="{D869CC07-C00D-1227-D831-3D37DA21BC1C}"/>
                    </a:ext>
                  </a:extLst>
                </p14:cNvPr>
                <p14:cNvContentPartPr/>
                <p14:nvPr/>
              </p14:nvContentPartPr>
              <p14:xfrm>
                <a:off x="5986888" y="5715675"/>
                <a:ext cx="1627200" cy="290160"/>
              </p14:xfrm>
            </p:contentPart>
          </mc:Choice>
          <mc:Fallback>
            <p:pic>
              <p:nvPicPr>
                <p:cNvPr id="6" name="Encre 5">
                  <a:extLst>
                    <a:ext uri="{FF2B5EF4-FFF2-40B4-BE49-F238E27FC236}">
                      <a16:creationId xmlns:a16="http://schemas.microsoft.com/office/drawing/2014/main" id="{D869CC07-C00D-1227-D831-3D37DA21BC1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980768" y="5709555"/>
                  <a:ext cx="1639440" cy="3024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Image 10">
            <a:extLst>
              <a:ext uri="{FF2B5EF4-FFF2-40B4-BE49-F238E27FC236}">
                <a16:creationId xmlns:a16="http://schemas.microsoft.com/office/drawing/2014/main" id="{747E0EAA-53D2-C006-4191-CBA77E99EA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8476" y="541688"/>
            <a:ext cx="3277057" cy="583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872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2840" y="476672"/>
            <a:ext cx="8229600" cy="1143000"/>
          </a:xfrm>
        </p:spPr>
        <p:txBody>
          <a:bodyPr>
            <a:normAutofit/>
          </a:bodyPr>
          <a:lstStyle/>
          <a:p>
            <a:r>
              <a:rPr lang="fr-CA" sz="5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Emplacement du graphique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9BADFC5E-334B-BAEF-8BC9-77EE12AC4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724824"/>
            <a:ext cx="5205264" cy="4512488"/>
          </a:xfrm>
        </p:spPr>
        <p:txBody>
          <a:bodyPr>
            <a:normAutofit/>
          </a:bodyPr>
          <a:lstStyle/>
          <a:p>
            <a:r>
              <a:rPr lang="fr-CA" sz="3200" dirty="0"/>
              <a:t>Pour bouger un graphique</a:t>
            </a:r>
          </a:p>
          <a:p>
            <a:pPr lvl="1"/>
            <a:r>
              <a:rPr lang="fr-CA" dirty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Menu </a:t>
            </a:r>
            <a:r>
              <a:rPr lang="fr-CA" b="1" dirty="0">
                <a:solidFill>
                  <a:srgbClr val="FF0000"/>
                </a:solidFill>
                <a:sym typeface="Wingdings" pitchFamily="2" charset="2"/>
              </a:rPr>
              <a:t>Création                             Déplacer le graphique</a:t>
            </a: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3FA19A18-9CDB-F8CC-E820-4E2702D23398}"/>
              </a:ext>
            </a:extLst>
          </p:cNvPr>
          <p:cNvGrpSpPr/>
          <p:nvPr/>
        </p:nvGrpSpPr>
        <p:grpSpPr>
          <a:xfrm>
            <a:off x="5418448" y="2017755"/>
            <a:ext cx="3588863" cy="1032224"/>
            <a:chOff x="5418448" y="2017755"/>
            <a:chExt cx="3588863" cy="1032224"/>
          </a:xfrm>
        </p:grpSpPr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F266BD45-3264-DF7B-E9AD-68082E7112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78919" y="2060848"/>
              <a:ext cx="3528392" cy="989131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4" name="Encre 13">
                  <a:extLst>
                    <a:ext uri="{FF2B5EF4-FFF2-40B4-BE49-F238E27FC236}">
                      <a16:creationId xmlns:a16="http://schemas.microsoft.com/office/drawing/2014/main" id="{6DF043A8-6F64-0EED-EFFD-2969FF6DAB5D}"/>
                    </a:ext>
                  </a:extLst>
                </p14:cNvPr>
                <p14:cNvContentPartPr/>
                <p14:nvPr/>
              </p14:nvContentPartPr>
              <p14:xfrm>
                <a:off x="5418448" y="2017755"/>
                <a:ext cx="1181520" cy="347040"/>
              </p14:xfrm>
            </p:contentPart>
          </mc:Choice>
          <mc:Fallback>
            <p:pic>
              <p:nvPicPr>
                <p:cNvPr id="14" name="Encre 13">
                  <a:extLst>
                    <a:ext uri="{FF2B5EF4-FFF2-40B4-BE49-F238E27FC236}">
                      <a16:creationId xmlns:a16="http://schemas.microsoft.com/office/drawing/2014/main" id="{6DF043A8-6F64-0EED-EFFD-2969FF6DAB5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412328" y="2011635"/>
                  <a:ext cx="119376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5" name="Encre 14">
                  <a:extLst>
                    <a:ext uri="{FF2B5EF4-FFF2-40B4-BE49-F238E27FC236}">
                      <a16:creationId xmlns:a16="http://schemas.microsoft.com/office/drawing/2014/main" id="{5B17B7FB-DF74-2800-DF44-6150387A347F}"/>
                    </a:ext>
                  </a:extLst>
                </p14:cNvPr>
                <p14:cNvContentPartPr/>
                <p14:nvPr/>
              </p14:nvContentPartPr>
              <p14:xfrm>
                <a:off x="8376568" y="2297835"/>
                <a:ext cx="553680" cy="561600"/>
              </p14:xfrm>
            </p:contentPart>
          </mc:Choice>
          <mc:Fallback>
            <p:pic>
              <p:nvPicPr>
                <p:cNvPr id="15" name="Encre 14">
                  <a:extLst>
                    <a:ext uri="{FF2B5EF4-FFF2-40B4-BE49-F238E27FC236}">
                      <a16:creationId xmlns:a16="http://schemas.microsoft.com/office/drawing/2014/main" id="{5B17B7FB-DF74-2800-DF44-6150387A347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370448" y="2291715"/>
                  <a:ext cx="565920" cy="57384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8" name="Image 17">
            <a:extLst>
              <a:ext uri="{FF2B5EF4-FFF2-40B4-BE49-F238E27FC236}">
                <a16:creationId xmlns:a16="http://schemas.microsoft.com/office/drawing/2014/main" id="{18BB718C-F5C6-13FC-32E9-077D9BD4B9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56864" y="3509650"/>
            <a:ext cx="6430272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163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2840" y="476672"/>
            <a:ext cx="8229600" cy="1143000"/>
          </a:xfrm>
        </p:spPr>
        <p:txBody>
          <a:bodyPr>
            <a:normAutofit/>
          </a:bodyPr>
          <a:lstStyle/>
          <a:p>
            <a:r>
              <a:rPr lang="fr-CA" sz="5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Types de graphique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-32" y="1556792"/>
            <a:ext cx="8712968" cy="5256584"/>
          </a:xfrm>
        </p:spPr>
        <p:txBody>
          <a:bodyPr>
            <a:normAutofit/>
          </a:bodyPr>
          <a:lstStyle/>
          <a:p>
            <a:r>
              <a:rPr lang="fr-CA" sz="2800" dirty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Menu </a:t>
            </a:r>
            <a:r>
              <a:rPr lang="fr-CA" sz="2800" b="1" dirty="0">
                <a:solidFill>
                  <a:srgbClr val="FF0000"/>
                </a:solidFill>
                <a:sym typeface="Wingdings" pitchFamily="2" charset="2"/>
              </a:rPr>
              <a:t>Création  Modifier le type de graphique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FAD1D3D-BA4E-B08D-92D7-1CF0DB634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2246338"/>
            <a:ext cx="4579016" cy="4134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801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7">
            <a:extLst>
              <a:ext uri="{FF2B5EF4-FFF2-40B4-BE49-F238E27FC236}">
                <a16:creationId xmlns:a16="http://schemas.microsoft.com/office/drawing/2014/main" id="{0DB307BC-4105-B534-0BFF-A9F6F24891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575" y="744694"/>
            <a:ext cx="5709285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Type</a:t>
            </a:r>
            <a:r>
              <a:rPr lang="fr-CA" sz="5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5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de graphiques</a:t>
            </a:r>
          </a:p>
        </p:txBody>
      </p:sp>
      <p:sp>
        <p:nvSpPr>
          <p:cNvPr id="15" name="object 8">
            <a:extLst>
              <a:ext uri="{FF2B5EF4-FFF2-40B4-BE49-F238E27FC236}">
                <a16:creationId xmlns:a16="http://schemas.microsoft.com/office/drawing/2014/main" id="{5B76711B-5883-5F65-9A88-6E863EC8DE1A}"/>
              </a:ext>
            </a:extLst>
          </p:cNvPr>
          <p:cNvSpPr txBox="1"/>
          <p:nvPr/>
        </p:nvSpPr>
        <p:spPr>
          <a:xfrm>
            <a:off x="330961" y="1563877"/>
            <a:ext cx="7034530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ct val="20000"/>
              </a:spcBef>
              <a:buClr>
                <a:srgbClr val="0BD0D9"/>
              </a:buClr>
              <a:buSzPct val="95312"/>
              <a:buFont typeface="Wingdings 2"/>
              <a:buChar char=""/>
              <a:tabLst>
                <a:tab pos="287020" algn="l"/>
              </a:tabLst>
            </a:pPr>
            <a:r>
              <a:rPr sz="2400" dirty="0"/>
              <a:t>Histogramme et graphique à barres</a:t>
            </a:r>
          </a:p>
        </p:txBody>
      </p:sp>
      <p:sp>
        <p:nvSpPr>
          <p:cNvPr id="16" name="object 9">
            <a:extLst>
              <a:ext uri="{FF2B5EF4-FFF2-40B4-BE49-F238E27FC236}">
                <a16:creationId xmlns:a16="http://schemas.microsoft.com/office/drawing/2014/main" id="{498ED7FB-6F7F-AC1D-878C-81CA2BB89FD3}"/>
              </a:ext>
            </a:extLst>
          </p:cNvPr>
          <p:cNvSpPr txBox="1"/>
          <p:nvPr/>
        </p:nvSpPr>
        <p:spPr>
          <a:xfrm>
            <a:off x="724154" y="5034026"/>
            <a:ext cx="741743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4">
              <a:lnSpc>
                <a:spcPct val="100000"/>
              </a:lnSpc>
              <a:spcBef>
                <a:spcPct val="20000"/>
              </a:spcBef>
              <a:buClr>
                <a:srgbClr val="0F6FC6"/>
              </a:buClr>
              <a:buSzPct val="85000"/>
              <a:tabLst>
                <a:tab pos="259715" algn="l"/>
              </a:tabLst>
            </a:pPr>
            <a:r>
              <a:rPr sz="2400" dirty="0"/>
              <a:t>Utilisés surtout pour comparer les </a:t>
            </a:r>
            <a:r>
              <a:rPr sz="2400" dirty="0" err="1"/>
              <a:t>valeurs</a:t>
            </a:r>
            <a:r>
              <a:rPr lang="fr-CA" sz="2400" dirty="0"/>
              <a:t> </a:t>
            </a:r>
            <a:r>
              <a:rPr sz="2400" dirty="0"/>
              <a:t>entre </a:t>
            </a:r>
            <a:r>
              <a:rPr sz="2400" dirty="0" err="1"/>
              <a:t>elles</a:t>
            </a:r>
            <a:endParaRPr sz="2400" dirty="0"/>
          </a:p>
        </p:txBody>
      </p:sp>
      <p:pic>
        <p:nvPicPr>
          <p:cNvPr id="17" name="object 10">
            <a:extLst>
              <a:ext uri="{FF2B5EF4-FFF2-40B4-BE49-F238E27FC236}">
                <a16:creationId xmlns:a16="http://schemas.microsoft.com/office/drawing/2014/main" id="{4EF6230C-B27C-A23C-670F-CFA6F25EAFB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4883" y="2357627"/>
            <a:ext cx="4172711" cy="2500122"/>
          </a:xfrm>
          <a:prstGeom prst="rect">
            <a:avLst/>
          </a:prstGeom>
        </p:spPr>
      </p:pic>
      <p:pic>
        <p:nvPicPr>
          <p:cNvPr id="18" name="object 11">
            <a:extLst>
              <a:ext uri="{FF2B5EF4-FFF2-40B4-BE49-F238E27FC236}">
                <a16:creationId xmlns:a16="http://schemas.microsoft.com/office/drawing/2014/main" id="{2578F737-528F-C883-05A8-FD8F19645E3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14671" y="2357627"/>
            <a:ext cx="4172711" cy="250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446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7">
            <a:extLst>
              <a:ext uri="{FF2B5EF4-FFF2-40B4-BE49-F238E27FC236}">
                <a16:creationId xmlns:a16="http://schemas.microsoft.com/office/drawing/2014/main" id="{08E668D7-B112-F7C9-AE39-45D24936B2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575" y="744694"/>
            <a:ext cx="5709285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/>
            <a:r>
              <a:rPr sz="5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Type</a:t>
            </a:r>
            <a:r>
              <a:rPr lang="fr-CA" sz="5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5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de graphiques</a:t>
            </a:r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18EE6964-5ED2-950F-63D8-C952299846D1}"/>
              </a:ext>
            </a:extLst>
          </p:cNvPr>
          <p:cNvSpPr txBox="1"/>
          <p:nvPr/>
        </p:nvSpPr>
        <p:spPr>
          <a:xfrm>
            <a:off x="330961" y="1563877"/>
            <a:ext cx="7913447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spcBef>
                <a:spcPct val="20000"/>
              </a:spcBef>
              <a:buClr>
                <a:srgbClr val="0BD0D9"/>
              </a:buClr>
              <a:buSzPct val="95312"/>
              <a:buFont typeface="Wingdings 2"/>
              <a:buChar char=""/>
              <a:tabLst>
                <a:tab pos="287020" algn="l"/>
              </a:tabLst>
            </a:pPr>
            <a:r>
              <a:rPr sz="3200" dirty="0"/>
              <a:t>Courbes et aires</a:t>
            </a: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244DE316-E187-BE26-9045-8CDF5F3E36D8}"/>
              </a:ext>
            </a:extLst>
          </p:cNvPr>
          <p:cNvSpPr txBox="1"/>
          <p:nvPr/>
        </p:nvSpPr>
        <p:spPr>
          <a:xfrm>
            <a:off x="179512" y="4979101"/>
            <a:ext cx="766427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ct val="20000"/>
              </a:spcBef>
              <a:buClr>
                <a:srgbClr val="0BD0D9"/>
              </a:buClr>
              <a:buSzPct val="95312"/>
              <a:buFont typeface="Wingdings 2"/>
              <a:buChar char=""/>
              <a:tabLst>
                <a:tab pos="287020" algn="l"/>
              </a:tabLst>
            </a:pPr>
            <a:r>
              <a:rPr sz="3200" dirty="0"/>
              <a:t>Montrer une tendance, une évolution…</a:t>
            </a:r>
          </a:p>
        </p:txBody>
      </p:sp>
      <p:pic>
        <p:nvPicPr>
          <p:cNvPr id="12" name="object 10">
            <a:extLst>
              <a:ext uri="{FF2B5EF4-FFF2-40B4-BE49-F238E27FC236}">
                <a16:creationId xmlns:a16="http://schemas.microsoft.com/office/drawing/2014/main" id="{C1B0C3DE-679C-4A70-A7E7-990D8EF8255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750" y="2286000"/>
            <a:ext cx="4181855" cy="2500883"/>
          </a:xfrm>
          <a:prstGeom prst="rect">
            <a:avLst/>
          </a:prstGeom>
        </p:spPr>
      </p:pic>
      <p:pic>
        <p:nvPicPr>
          <p:cNvPr id="13" name="object 11">
            <a:extLst>
              <a:ext uri="{FF2B5EF4-FFF2-40B4-BE49-F238E27FC236}">
                <a16:creationId xmlns:a16="http://schemas.microsoft.com/office/drawing/2014/main" id="{8E55BB0D-AC7B-C670-88A9-FC9513712E2A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43628" y="2259329"/>
            <a:ext cx="4215384" cy="2527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619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7">
            <a:extLst>
              <a:ext uri="{FF2B5EF4-FFF2-40B4-BE49-F238E27FC236}">
                <a16:creationId xmlns:a16="http://schemas.microsoft.com/office/drawing/2014/main" id="{564D1C44-34BE-43F4-13CC-C38286D5B0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575" y="744694"/>
            <a:ext cx="5709285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/>
            <a:r>
              <a:rPr sz="5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Type</a:t>
            </a:r>
            <a:r>
              <a:rPr lang="fr-CA" sz="5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5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de graphiques</a:t>
            </a:r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9BF2F79E-A042-EEE8-68B5-F995196AF59D}"/>
              </a:ext>
            </a:extLst>
          </p:cNvPr>
          <p:cNvSpPr txBox="1"/>
          <p:nvPr/>
        </p:nvSpPr>
        <p:spPr>
          <a:xfrm>
            <a:off x="330961" y="1483105"/>
            <a:ext cx="8499475" cy="4966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0BD0D9"/>
              </a:buClr>
              <a:buSzPct val="95000"/>
              <a:buFont typeface="Segoe UI Symbol"/>
              <a:buChar char="⚫"/>
              <a:tabLst>
                <a:tab pos="287020" algn="l"/>
                <a:tab pos="7251700" algn="l"/>
              </a:tabLst>
            </a:pPr>
            <a:r>
              <a:rPr sz="3000" b="1" spc="-10" dirty="0">
                <a:solidFill>
                  <a:srgbClr val="0B5395"/>
                </a:solidFill>
                <a:latin typeface="Constantia"/>
                <a:cs typeface="Constantia"/>
              </a:rPr>
              <a:t>Secteurs</a:t>
            </a:r>
            <a:r>
              <a:rPr sz="3000" b="1" spc="35" dirty="0">
                <a:solidFill>
                  <a:srgbClr val="0B5395"/>
                </a:solidFill>
                <a:latin typeface="Constantia"/>
                <a:cs typeface="Constantia"/>
              </a:rPr>
              <a:t> </a:t>
            </a:r>
            <a:r>
              <a:rPr sz="3000" dirty="0">
                <a:solidFill>
                  <a:srgbClr val="0B5395"/>
                </a:solidFill>
                <a:latin typeface="Constantia"/>
                <a:cs typeface="Constantia"/>
              </a:rPr>
              <a:t>(«</a:t>
            </a:r>
            <a:r>
              <a:rPr sz="3000" spc="-40" dirty="0">
                <a:solidFill>
                  <a:srgbClr val="0B5395"/>
                </a:solidFill>
                <a:latin typeface="Constantia"/>
                <a:cs typeface="Constantia"/>
              </a:rPr>
              <a:t> </a:t>
            </a:r>
            <a:r>
              <a:rPr sz="3000" spc="-10" dirty="0">
                <a:solidFill>
                  <a:srgbClr val="0B5395"/>
                </a:solidFill>
                <a:latin typeface="Constantia"/>
                <a:cs typeface="Constantia"/>
              </a:rPr>
              <a:t>pointes</a:t>
            </a:r>
            <a:r>
              <a:rPr sz="3000" spc="-145" dirty="0">
                <a:solidFill>
                  <a:srgbClr val="0B5395"/>
                </a:solidFill>
                <a:latin typeface="Constantia"/>
                <a:cs typeface="Constantia"/>
              </a:rPr>
              <a:t> </a:t>
            </a:r>
            <a:r>
              <a:rPr sz="3000" dirty="0">
                <a:solidFill>
                  <a:srgbClr val="0B5395"/>
                </a:solidFill>
                <a:latin typeface="Constantia"/>
                <a:cs typeface="Constantia"/>
              </a:rPr>
              <a:t>de</a:t>
            </a:r>
            <a:r>
              <a:rPr sz="3000" spc="-105" dirty="0">
                <a:solidFill>
                  <a:srgbClr val="0B5395"/>
                </a:solidFill>
                <a:latin typeface="Constantia"/>
                <a:cs typeface="Constantia"/>
              </a:rPr>
              <a:t> </a:t>
            </a:r>
            <a:r>
              <a:rPr sz="3000" spc="-10" dirty="0">
                <a:solidFill>
                  <a:srgbClr val="0B5395"/>
                </a:solidFill>
                <a:latin typeface="Constantia"/>
                <a:cs typeface="Constantia"/>
              </a:rPr>
              <a:t>tarte</a:t>
            </a:r>
            <a:r>
              <a:rPr sz="3000" spc="-75" dirty="0">
                <a:solidFill>
                  <a:srgbClr val="0B5395"/>
                </a:solidFill>
                <a:latin typeface="Constantia"/>
                <a:cs typeface="Constantia"/>
              </a:rPr>
              <a:t> </a:t>
            </a:r>
            <a:r>
              <a:rPr sz="3000" dirty="0">
                <a:solidFill>
                  <a:srgbClr val="0B5395"/>
                </a:solidFill>
                <a:latin typeface="Constantia"/>
                <a:cs typeface="Constantia"/>
              </a:rPr>
              <a:t>»,</a:t>
            </a:r>
            <a:r>
              <a:rPr sz="3000" spc="-5" dirty="0">
                <a:solidFill>
                  <a:srgbClr val="0B5395"/>
                </a:solidFill>
                <a:latin typeface="Constantia"/>
                <a:cs typeface="Constantia"/>
              </a:rPr>
              <a:t> </a:t>
            </a:r>
            <a:r>
              <a:rPr sz="3000" dirty="0">
                <a:solidFill>
                  <a:srgbClr val="0B5395"/>
                </a:solidFill>
                <a:latin typeface="Constantia"/>
                <a:cs typeface="Constantia"/>
              </a:rPr>
              <a:t>«</a:t>
            </a:r>
            <a:r>
              <a:rPr sz="3000" spc="-40" dirty="0">
                <a:solidFill>
                  <a:srgbClr val="0B5395"/>
                </a:solidFill>
                <a:latin typeface="Constantia"/>
                <a:cs typeface="Constantia"/>
              </a:rPr>
              <a:t> </a:t>
            </a:r>
            <a:r>
              <a:rPr sz="3000" dirty="0">
                <a:solidFill>
                  <a:srgbClr val="0B5395"/>
                </a:solidFill>
                <a:latin typeface="Constantia"/>
                <a:cs typeface="Constantia"/>
              </a:rPr>
              <a:t>pie</a:t>
            </a:r>
            <a:r>
              <a:rPr sz="3000" spc="-155" dirty="0">
                <a:solidFill>
                  <a:srgbClr val="0B5395"/>
                </a:solidFill>
                <a:latin typeface="Constantia"/>
                <a:cs typeface="Constantia"/>
              </a:rPr>
              <a:t> </a:t>
            </a:r>
            <a:r>
              <a:rPr sz="3000" spc="-5" dirty="0">
                <a:solidFill>
                  <a:srgbClr val="0B5395"/>
                </a:solidFill>
                <a:latin typeface="Constantia"/>
                <a:cs typeface="Constantia"/>
              </a:rPr>
              <a:t>chart	</a:t>
            </a:r>
            <a:r>
              <a:rPr sz="3000" dirty="0">
                <a:solidFill>
                  <a:srgbClr val="0B5395"/>
                </a:solidFill>
                <a:latin typeface="Constantia"/>
                <a:cs typeface="Constantia"/>
              </a:rPr>
              <a:t>»)</a:t>
            </a:r>
            <a:endParaRPr sz="3000" dirty="0">
              <a:latin typeface="Constantia"/>
              <a:cs typeface="Constantia"/>
            </a:endParaRPr>
          </a:p>
          <a:p>
            <a:pPr marL="652780" lvl="1" indent="-247015">
              <a:lnSpc>
                <a:spcPct val="100000"/>
              </a:lnSpc>
              <a:spcBef>
                <a:spcPts val="5"/>
              </a:spcBef>
              <a:buClr>
                <a:srgbClr val="0F6FC6"/>
              </a:buClr>
              <a:buSzPct val="83928"/>
              <a:buFont typeface="Segoe UI Symbol"/>
              <a:buChar char="⚫"/>
              <a:tabLst>
                <a:tab pos="652780" algn="l"/>
              </a:tabLst>
            </a:pPr>
            <a:r>
              <a:rPr sz="2800" spc="-170" dirty="0">
                <a:solidFill>
                  <a:srgbClr val="0B5395"/>
                </a:solidFill>
                <a:latin typeface="Constantia"/>
                <a:cs typeface="Constantia"/>
              </a:rPr>
              <a:t>T</a:t>
            </a:r>
            <a:r>
              <a:rPr sz="2800" spc="-45" dirty="0">
                <a:solidFill>
                  <a:srgbClr val="0B5395"/>
                </a:solidFill>
                <a:latin typeface="Constantia"/>
                <a:cs typeface="Constantia"/>
              </a:rPr>
              <a:t>r</a:t>
            </a:r>
            <a:r>
              <a:rPr sz="2800" dirty="0">
                <a:solidFill>
                  <a:srgbClr val="0B5395"/>
                </a:solidFill>
                <a:latin typeface="Constantia"/>
                <a:cs typeface="Constantia"/>
              </a:rPr>
              <a:t>ès</a:t>
            </a:r>
            <a:r>
              <a:rPr sz="2800" spc="-140" dirty="0">
                <a:solidFill>
                  <a:srgbClr val="0B5395"/>
                </a:solidFill>
                <a:latin typeface="Constantia"/>
                <a:cs typeface="Constantia"/>
              </a:rPr>
              <a:t> </a:t>
            </a:r>
            <a:r>
              <a:rPr sz="2800" spc="-5" dirty="0">
                <a:solidFill>
                  <a:srgbClr val="0B5395"/>
                </a:solidFill>
                <a:latin typeface="Constantia"/>
                <a:cs typeface="Constantia"/>
              </a:rPr>
              <a:t>diffé</a:t>
            </a:r>
            <a:r>
              <a:rPr sz="2800" spc="-45" dirty="0">
                <a:solidFill>
                  <a:srgbClr val="0B5395"/>
                </a:solidFill>
                <a:latin typeface="Constantia"/>
                <a:cs typeface="Constantia"/>
              </a:rPr>
              <a:t>r</a:t>
            </a:r>
            <a:r>
              <a:rPr sz="2800" spc="-5" dirty="0">
                <a:solidFill>
                  <a:srgbClr val="0B5395"/>
                </a:solidFill>
                <a:latin typeface="Constantia"/>
                <a:cs typeface="Constantia"/>
              </a:rPr>
              <a:t>en</a:t>
            </a:r>
            <a:r>
              <a:rPr sz="2800" dirty="0">
                <a:solidFill>
                  <a:srgbClr val="0B5395"/>
                </a:solidFill>
                <a:latin typeface="Constantia"/>
                <a:cs typeface="Constantia"/>
              </a:rPr>
              <a:t>t</a:t>
            </a:r>
            <a:r>
              <a:rPr sz="2800" spc="-90" dirty="0">
                <a:solidFill>
                  <a:srgbClr val="0B5395"/>
                </a:solidFill>
                <a:latin typeface="Constantia"/>
                <a:cs typeface="Constantia"/>
              </a:rPr>
              <a:t> </a:t>
            </a:r>
            <a:r>
              <a:rPr sz="2800" dirty="0">
                <a:solidFill>
                  <a:srgbClr val="0B5395"/>
                </a:solidFill>
                <a:latin typeface="Constantia"/>
                <a:cs typeface="Constantia"/>
              </a:rPr>
              <a:t>!</a:t>
            </a:r>
            <a:endParaRPr sz="2800" dirty="0">
              <a:latin typeface="Constantia"/>
              <a:cs typeface="Constantia"/>
            </a:endParaRPr>
          </a:p>
          <a:p>
            <a:pPr marL="652780" lvl="1" indent="-247015">
              <a:lnSpc>
                <a:spcPts val="3025"/>
              </a:lnSpc>
              <a:buClr>
                <a:srgbClr val="0F6FC6"/>
              </a:buClr>
              <a:buSzPct val="83928"/>
              <a:buFont typeface="Segoe UI Symbol"/>
              <a:buChar char="⚫"/>
              <a:tabLst>
                <a:tab pos="652780" algn="l"/>
              </a:tabLst>
            </a:pPr>
            <a:r>
              <a:rPr sz="2800" spc="-85" dirty="0">
                <a:solidFill>
                  <a:srgbClr val="0B5395"/>
                </a:solidFill>
                <a:latin typeface="Constantia"/>
                <a:cs typeface="Constantia"/>
              </a:rPr>
              <a:t>P</a:t>
            </a:r>
            <a:r>
              <a:rPr sz="2800" dirty="0">
                <a:solidFill>
                  <a:srgbClr val="0B5395"/>
                </a:solidFill>
                <a:latin typeface="Constantia"/>
                <a:cs typeface="Constantia"/>
              </a:rPr>
              <a:t>e</a:t>
            </a:r>
            <a:r>
              <a:rPr sz="2800" spc="-5" dirty="0">
                <a:solidFill>
                  <a:srgbClr val="0B5395"/>
                </a:solidFill>
                <a:latin typeface="Constantia"/>
                <a:cs typeface="Constantia"/>
              </a:rPr>
              <a:t>r</a:t>
            </a:r>
            <a:r>
              <a:rPr sz="2800" dirty="0">
                <a:solidFill>
                  <a:srgbClr val="0B5395"/>
                </a:solidFill>
                <a:latin typeface="Constantia"/>
                <a:cs typeface="Constantia"/>
              </a:rPr>
              <a:t>m</a:t>
            </a:r>
            <a:r>
              <a:rPr sz="2800" spc="-5" dirty="0">
                <a:solidFill>
                  <a:srgbClr val="0B5395"/>
                </a:solidFill>
                <a:latin typeface="Constantia"/>
                <a:cs typeface="Constantia"/>
              </a:rPr>
              <a:t>e</a:t>
            </a:r>
            <a:r>
              <a:rPr sz="2800" dirty="0">
                <a:solidFill>
                  <a:srgbClr val="0B5395"/>
                </a:solidFill>
                <a:latin typeface="Constantia"/>
                <a:cs typeface="Constantia"/>
              </a:rPr>
              <a:t>t</a:t>
            </a:r>
            <a:r>
              <a:rPr sz="2800" spc="-165" dirty="0">
                <a:solidFill>
                  <a:srgbClr val="0B5395"/>
                </a:solidFill>
                <a:latin typeface="Constantia"/>
                <a:cs typeface="Constantia"/>
              </a:rPr>
              <a:t> </a:t>
            </a:r>
            <a:r>
              <a:rPr sz="2800" spc="-5" dirty="0">
                <a:solidFill>
                  <a:srgbClr val="0B5395"/>
                </a:solidFill>
                <a:latin typeface="Constantia"/>
                <a:cs typeface="Constantia"/>
              </a:rPr>
              <a:t>d</a:t>
            </a:r>
            <a:r>
              <a:rPr sz="2800" dirty="0">
                <a:solidFill>
                  <a:srgbClr val="0B5395"/>
                </a:solidFill>
                <a:latin typeface="Constantia"/>
                <a:cs typeface="Constantia"/>
              </a:rPr>
              <a:t>e</a:t>
            </a:r>
            <a:r>
              <a:rPr sz="2800" spc="-150" dirty="0">
                <a:solidFill>
                  <a:srgbClr val="0B5395"/>
                </a:solidFill>
                <a:latin typeface="Constantia"/>
                <a:cs typeface="Constantia"/>
              </a:rPr>
              <a:t> </a:t>
            </a:r>
            <a:r>
              <a:rPr sz="2800" spc="-60" dirty="0">
                <a:solidFill>
                  <a:srgbClr val="0B5395"/>
                </a:solidFill>
                <a:latin typeface="Constantia"/>
                <a:cs typeface="Constantia"/>
              </a:rPr>
              <a:t>c</a:t>
            </a:r>
            <a:r>
              <a:rPr sz="2800" spc="-5" dirty="0">
                <a:solidFill>
                  <a:srgbClr val="0B5395"/>
                </a:solidFill>
                <a:latin typeface="Constantia"/>
                <a:cs typeface="Constantia"/>
              </a:rPr>
              <a:t>o</a:t>
            </a:r>
            <a:r>
              <a:rPr sz="2800" dirty="0">
                <a:solidFill>
                  <a:srgbClr val="0B5395"/>
                </a:solidFill>
                <a:latin typeface="Constantia"/>
                <a:cs typeface="Constantia"/>
              </a:rPr>
              <a:t>mp</a:t>
            </a:r>
            <a:r>
              <a:rPr sz="2800" spc="-5" dirty="0">
                <a:solidFill>
                  <a:srgbClr val="0B5395"/>
                </a:solidFill>
                <a:latin typeface="Constantia"/>
                <a:cs typeface="Constantia"/>
              </a:rPr>
              <a:t>a</a:t>
            </a:r>
            <a:r>
              <a:rPr sz="2800" spc="-45" dirty="0">
                <a:solidFill>
                  <a:srgbClr val="0B5395"/>
                </a:solidFill>
                <a:latin typeface="Constantia"/>
                <a:cs typeface="Constantia"/>
              </a:rPr>
              <a:t>r</a:t>
            </a:r>
            <a:r>
              <a:rPr sz="2800" dirty="0">
                <a:solidFill>
                  <a:srgbClr val="0B5395"/>
                </a:solidFill>
                <a:latin typeface="Constantia"/>
                <a:cs typeface="Constantia"/>
              </a:rPr>
              <a:t>er</a:t>
            </a:r>
            <a:r>
              <a:rPr sz="2800" spc="-175" dirty="0">
                <a:solidFill>
                  <a:srgbClr val="0B5395"/>
                </a:solidFill>
                <a:latin typeface="Constantia"/>
                <a:cs typeface="Constantia"/>
              </a:rPr>
              <a:t> </a:t>
            </a:r>
            <a:r>
              <a:rPr sz="2800" dirty="0">
                <a:solidFill>
                  <a:srgbClr val="0B5395"/>
                </a:solidFill>
                <a:latin typeface="Constantia"/>
                <a:cs typeface="Constantia"/>
              </a:rPr>
              <a:t>des</a:t>
            </a:r>
            <a:r>
              <a:rPr sz="2800" spc="-145" dirty="0">
                <a:solidFill>
                  <a:srgbClr val="0B5395"/>
                </a:solidFill>
                <a:latin typeface="Constantia"/>
                <a:cs typeface="Constantia"/>
              </a:rPr>
              <a:t> </a:t>
            </a:r>
            <a:r>
              <a:rPr sz="2800" spc="-30" dirty="0">
                <a:solidFill>
                  <a:srgbClr val="0B5395"/>
                </a:solidFill>
                <a:latin typeface="Constantia"/>
                <a:cs typeface="Constantia"/>
              </a:rPr>
              <a:t>v</a:t>
            </a:r>
            <a:r>
              <a:rPr sz="2800" spc="-5" dirty="0">
                <a:solidFill>
                  <a:srgbClr val="0B5395"/>
                </a:solidFill>
                <a:latin typeface="Constantia"/>
                <a:cs typeface="Constantia"/>
              </a:rPr>
              <a:t>al</a:t>
            </a:r>
            <a:r>
              <a:rPr sz="2800" dirty="0">
                <a:solidFill>
                  <a:srgbClr val="0B5395"/>
                </a:solidFill>
                <a:latin typeface="Constantia"/>
                <a:cs typeface="Constantia"/>
              </a:rPr>
              <a:t>e</a:t>
            </a:r>
            <a:r>
              <a:rPr sz="2800" spc="-5" dirty="0">
                <a:solidFill>
                  <a:srgbClr val="0B5395"/>
                </a:solidFill>
                <a:latin typeface="Constantia"/>
                <a:cs typeface="Constantia"/>
              </a:rPr>
              <a:t>u</a:t>
            </a:r>
            <a:r>
              <a:rPr sz="2800" dirty="0">
                <a:solidFill>
                  <a:srgbClr val="0B5395"/>
                </a:solidFill>
                <a:latin typeface="Constantia"/>
                <a:cs typeface="Constantia"/>
              </a:rPr>
              <a:t>rs</a:t>
            </a:r>
            <a:r>
              <a:rPr sz="2800" spc="-90" dirty="0">
                <a:solidFill>
                  <a:srgbClr val="0B5395"/>
                </a:solidFill>
                <a:latin typeface="Constantia"/>
                <a:cs typeface="Constantia"/>
              </a:rPr>
              <a:t> </a:t>
            </a:r>
            <a:r>
              <a:rPr sz="2800" spc="-5" dirty="0">
                <a:solidFill>
                  <a:srgbClr val="0B5395"/>
                </a:solidFill>
                <a:latin typeface="Constantia"/>
                <a:cs typeface="Constantia"/>
              </a:rPr>
              <a:t>pa</a:t>
            </a:r>
            <a:r>
              <a:rPr sz="2800" dirty="0">
                <a:solidFill>
                  <a:srgbClr val="0B5395"/>
                </a:solidFill>
                <a:latin typeface="Constantia"/>
                <a:cs typeface="Constantia"/>
              </a:rPr>
              <a:t>r</a:t>
            </a:r>
            <a:r>
              <a:rPr sz="2800" spc="-145" dirty="0">
                <a:solidFill>
                  <a:srgbClr val="0B5395"/>
                </a:solidFill>
                <a:latin typeface="Constantia"/>
                <a:cs typeface="Constantia"/>
              </a:rPr>
              <a:t> </a:t>
            </a:r>
            <a:r>
              <a:rPr sz="2800" spc="-50" dirty="0">
                <a:solidFill>
                  <a:srgbClr val="0B5395"/>
                </a:solidFill>
                <a:latin typeface="Constantia"/>
                <a:cs typeface="Constantia"/>
              </a:rPr>
              <a:t>r</a:t>
            </a:r>
            <a:r>
              <a:rPr sz="2800" spc="-5" dirty="0">
                <a:solidFill>
                  <a:srgbClr val="0B5395"/>
                </a:solidFill>
                <a:latin typeface="Constantia"/>
                <a:cs typeface="Constantia"/>
              </a:rPr>
              <a:t>appor</a:t>
            </a:r>
            <a:r>
              <a:rPr sz="2800" dirty="0">
                <a:solidFill>
                  <a:srgbClr val="0B5395"/>
                </a:solidFill>
                <a:latin typeface="Constantia"/>
                <a:cs typeface="Constantia"/>
              </a:rPr>
              <a:t>t</a:t>
            </a:r>
            <a:r>
              <a:rPr sz="2800" spc="-140" dirty="0">
                <a:solidFill>
                  <a:srgbClr val="0B5395"/>
                </a:solidFill>
                <a:latin typeface="Constantia"/>
                <a:cs typeface="Constantia"/>
              </a:rPr>
              <a:t> </a:t>
            </a:r>
            <a:r>
              <a:rPr sz="2800" spc="-5" dirty="0">
                <a:solidFill>
                  <a:srgbClr val="0B5395"/>
                </a:solidFill>
                <a:latin typeface="Constantia"/>
                <a:cs typeface="Constantia"/>
              </a:rPr>
              <a:t>au</a:t>
            </a:r>
            <a:endParaRPr sz="2800" dirty="0">
              <a:latin typeface="Constantia"/>
              <a:cs typeface="Constantia"/>
            </a:endParaRPr>
          </a:p>
          <a:p>
            <a:pPr marL="652780">
              <a:lnSpc>
                <a:spcPts val="3025"/>
              </a:lnSpc>
            </a:pPr>
            <a:r>
              <a:rPr sz="2800" dirty="0">
                <a:solidFill>
                  <a:srgbClr val="0B5395"/>
                </a:solidFill>
                <a:latin typeface="Constantia"/>
                <a:cs typeface="Constantia"/>
              </a:rPr>
              <a:t>«</a:t>
            </a:r>
            <a:r>
              <a:rPr sz="2800" spc="-50" dirty="0">
                <a:solidFill>
                  <a:srgbClr val="0B5395"/>
                </a:solidFill>
                <a:latin typeface="Constantia"/>
                <a:cs typeface="Constantia"/>
              </a:rPr>
              <a:t> </a:t>
            </a:r>
            <a:r>
              <a:rPr sz="2800" spc="-15" dirty="0">
                <a:solidFill>
                  <a:srgbClr val="0B5395"/>
                </a:solidFill>
                <a:latin typeface="Constantia"/>
                <a:cs typeface="Constantia"/>
              </a:rPr>
              <a:t>tout</a:t>
            </a:r>
            <a:r>
              <a:rPr sz="2800" spc="-85" dirty="0">
                <a:solidFill>
                  <a:srgbClr val="0B5395"/>
                </a:solidFill>
                <a:latin typeface="Constantia"/>
                <a:cs typeface="Constantia"/>
              </a:rPr>
              <a:t> </a:t>
            </a:r>
            <a:r>
              <a:rPr sz="2800" dirty="0">
                <a:solidFill>
                  <a:srgbClr val="0B5395"/>
                </a:solidFill>
                <a:latin typeface="Constantia"/>
                <a:cs typeface="Constantia"/>
              </a:rPr>
              <a:t>»</a:t>
            </a:r>
            <a:r>
              <a:rPr sz="2800" spc="-20" dirty="0">
                <a:solidFill>
                  <a:srgbClr val="0B5395"/>
                </a:solidFill>
                <a:latin typeface="Constantia"/>
                <a:cs typeface="Constantia"/>
              </a:rPr>
              <a:t> </a:t>
            </a:r>
            <a:r>
              <a:rPr sz="2800" dirty="0">
                <a:solidFill>
                  <a:srgbClr val="0B5395"/>
                </a:solidFill>
                <a:latin typeface="Constantia"/>
                <a:cs typeface="Constantia"/>
              </a:rPr>
              <a:t>(leur</a:t>
            </a:r>
            <a:r>
              <a:rPr sz="2800" spc="-170" dirty="0">
                <a:solidFill>
                  <a:srgbClr val="0B5395"/>
                </a:solidFill>
                <a:latin typeface="Constantia"/>
                <a:cs typeface="Constantia"/>
              </a:rPr>
              <a:t> </a:t>
            </a:r>
            <a:r>
              <a:rPr sz="2800" dirty="0">
                <a:solidFill>
                  <a:srgbClr val="0B5395"/>
                </a:solidFill>
                <a:latin typeface="Constantia"/>
                <a:cs typeface="Constantia"/>
              </a:rPr>
              <a:t>somme)</a:t>
            </a:r>
            <a:endParaRPr sz="2800" dirty="0">
              <a:latin typeface="Constantia"/>
              <a:cs typeface="Constantia"/>
            </a:endParaRPr>
          </a:p>
          <a:p>
            <a:pPr marL="652780" marR="43815" lvl="1" indent="-247015">
              <a:lnSpc>
                <a:spcPct val="80000"/>
              </a:lnSpc>
              <a:spcBef>
                <a:spcPts val="675"/>
              </a:spcBef>
              <a:buClr>
                <a:srgbClr val="0F6FC6"/>
              </a:buClr>
              <a:buSzPct val="83928"/>
              <a:buFont typeface="Segoe UI Symbol"/>
              <a:buChar char="⚫"/>
              <a:tabLst>
                <a:tab pos="652780" algn="l"/>
              </a:tabLst>
            </a:pPr>
            <a:r>
              <a:rPr sz="2800" spc="-20" dirty="0">
                <a:solidFill>
                  <a:srgbClr val="0B5395"/>
                </a:solidFill>
                <a:latin typeface="Constantia"/>
                <a:cs typeface="Constantia"/>
              </a:rPr>
              <a:t>Ce</a:t>
            </a:r>
            <a:r>
              <a:rPr sz="2800" spc="-155" dirty="0">
                <a:solidFill>
                  <a:srgbClr val="0B5395"/>
                </a:solidFill>
                <a:latin typeface="Constantia"/>
                <a:cs typeface="Constantia"/>
              </a:rPr>
              <a:t> </a:t>
            </a:r>
            <a:r>
              <a:rPr sz="2800" spc="-10" dirty="0">
                <a:solidFill>
                  <a:srgbClr val="0B5395"/>
                </a:solidFill>
                <a:latin typeface="Constantia"/>
                <a:cs typeface="Constantia"/>
              </a:rPr>
              <a:t>graphique</a:t>
            </a:r>
            <a:r>
              <a:rPr sz="2800" spc="-75" dirty="0">
                <a:solidFill>
                  <a:srgbClr val="0B5395"/>
                </a:solidFill>
                <a:latin typeface="Constantia"/>
                <a:cs typeface="Constantia"/>
              </a:rPr>
              <a:t> </a:t>
            </a:r>
            <a:r>
              <a:rPr sz="2800" b="1" dirty="0">
                <a:solidFill>
                  <a:srgbClr val="FF0000"/>
                </a:solidFill>
                <a:latin typeface="Constantia"/>
                <a:cs typeface="Constantia"/>
              </a:rPr>
              <a:t>ne</a:t>
            </a:r>
            <a:r>
              <a:rPr sz="2800" b="1" spc="-10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Constantia"/>
                <a:cs typeface="Constantia"/>
              </a:rPr>
              <a:t>fait</a:t>
            </a:r>
            <a:r>
              <a:rPr sz="2800" b="1" spc="-12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Constantia"/>
                <a:cs typeface="Constantia"/>
              </a:rPr>
              <a:t>pas</a:t>
            </a:r>
            <a:r>
              <a:rPr sz="2800" b="1" spc="-12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800" b="1" dirty="0">
                <a:solidFill>
                  <a:srgbClr val="FF0000"/>
                </a:solidFill>
                <a:latin typeface="Constantia"/>
                <a:cs typeface="Constantia"/>
              </a:rPr>
              <a:t>de</a:t>
            </a:r>
            <a:r>
              <a:rPr sz="2800" b="1" spc="-14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800" b="1" dirty="0">
                <a:solidFill>
                  <a:srgbClr val="FF0000"/>
                </a:solidFill>
                <a:latin typeface="Constantia"/>
                <a:cs typeface="Constantia"/>
              </a:rPr>
              <a:t>sens</a:t>
            </a:r>
            <a:r>
              <a:rPr sz="2800" b="1" spc="-13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800" b="1" dirty="0">
                <a:solidFill>
                  <a:srgbClr val="FF0000"/>
                </a:solidFill>
                <a:latin typeface="Constantia"/>
                <a:cs typeface="Constantia"/>
              </a:rPr>
              <a:t>si</a:t>
            </a:r>
            <a:r>
              <a:rPr sz="2800" b="1" spc="-1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800" b="1" dirty="0">
                <a:solidFill>
                  <a:srgbClr val="FF0000"/>
                </a:solidFill>
                <a:latin typeface="Constantia"/>
                <a:cs typeface="Constantia"/>
              </a:rPr>
              <a:t>la</a:t>
            </a:r>
            <a:r>
              <a:rPr sz="2800" b="1" spc="-12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8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nstantia"/>
                <a:cs typeface="Constantia"/>
              </a:rPr>
              <a:t>somme</a:t>
            </a:r>
            <a:r>
              <a:rPr sz="2800" b="1" spc="-14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800" b="1" dirty="0">
                <a:solidFill>
                  <a:srgbClr val="FF0000"/>
                </a:solidFill>
                <a:latin typeface="Constantia"/>
                <a:cs typeface="Constantia"/>
              </a:rPr>
              <a:t>des </a:t>
            </a:r>
            <a:r>
              <a:rPr sz="2800" b="1" spc="-65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800" b="1" dirty="0">
                <a:solidFill>
                  <a:srgbClr val="FF0000"/>
                </a:solidFill>
                <a:latin typeface="Constantia"/>
                <a:cs typeface="Constantia"/>
              </a:rPr>
              <a:t>éléments</a:t>
            </a:r>
            <a:r>
              <a:rPr sz="2800" b="1" spc="-7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Constantia"/>
                <a:cs typeface="Constantia"/>
              </a:rPr>
              <a:t>ne</a:t>
            </a:r>
            <a:r>
              <a:rPr sz="2800" b="1" spc="-8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Constantia"/>
                <a:cs typeface="Constantia"/>
              </a:rPr>
              <a:t>fait</a:t>
            </a:r>
            <a:r>
              <a:rPr sz="2800" b="1" spc="-114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Constantia"/>
                <a:cs typeface="Constantia"/>
              </a:rPr>
              <a:t>pas</a:t>
            </a:r>
            <a:r>
              <a:rPr sz="2800" b="1" spc="-14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800" b="1" dirty="0">
                <a:solidFill>
                  <a:srgbClr val="FF0000"/>
                </a:solidFill>
                <a:latin typeface="Constantia"/>
                <a:cs typeface="Constantia"/>
              </a:rPr>
              <a:t>de</a:t>
            </a:r>
            <a:r>
              <a:rPr sz="2800" b="1" spc="-13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800" b="1" dirty="0">
                <a:solidFill>
                  <a:srgbClr val="FF0000"/>
                </a:solidFill>
                <a:latin typeface="Constantia"/>
                <a:cs typeface="Constantia"/>
              </a:rPr>
              <a:t>sens</a:t>
            </a:r>
            <a:r>
              <a:rPr sz="2800" b="1" spc="-8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800" b="1" dirty="0">
                <a:solidFill>
                  <a:srgbClr val="FF0000"/>
                </a:solidFill>
                <a:latin typeface="Constantia"/>
                <a:cs typeface="Constantia"/>
              </a:rPr>
              <a:t>!</a:t>
            </a:r>
            <a:endParaRPr sz="2800" dirty="0">
              <a:latin typeface="Constantia"/>
              <a:cs typeface="Constantia"/>
            </a:endParaRPr>
          </a:p>
          <a:p>
            <a:pPr marL="927100" marR="989330" lvl="2" indent="-247650">
              <a:lnSpc>
                <a:spcPct val="80000"/>
              </a:lnSpc>
              <a:spcBef>
                <a:spcPts val="610"/>
              </a:spcBef>
              <a:buClr>
                <a:srgbClr val="009DD9"/>
              </a:buClr>
              <a:buSzPct val="70000"/>
              <a:buFont typeface="Segoe UI Symbol"/>
              <a:buChar char="⚫"/>
              <a:tabLst>
                <a:tab pos="927100" algn="l"/>
              </a:tabLst>
            </a:pPr>
            <a:r>
              <a:rPr sz="2500" spc="-15" dirty="0">
                <a:solidFill>
                  <a:srgbClr val="0B5395"/>
                </a:solidFill>
                <a:latin typeface="Constantia"/>
                <a:cs typeface="Constantia"/>
              </a:rPr>
              <a:t>Exemple</a:t>
            </a:r>
            <a:r>
              <a:rPr sz="2500" spc="-85" dirty="0">
                <a:solidFill>
                  <a:srgbClr val="0B5395"/>
                </a:solidFill>
                <a:latin typeface="Constantia"/>
                <a:cs typeface="Constantia"/>
              </a:rPr>
              <a:t> </a:t>
            </a:r>
            <a:r>
              <a:rPr sz="2500" dirty="0">
                <a:solidFill>
                  <a:srgbClr val="0B5395"/>
                </a:solidFill>
                <a:latin typeface="Constantia"/>
                <a:cs typeface="Constantia"/>
              </a:rPr>
              <a:t>:</a:t>
            </a:r>
            <a:r>
              <a:rPr sz="2500" spc="-10" dirty="0">
                <a:solidFill>
                  <a:srgbClr val="0B5395"/>
                </a:solidFill>
                <a:latin typeface="Constantia"/>
                <a:cs typeface="Constantia"/>
              </a:rPr>
              <a:t> </a:t>
            </a:r>
            <a:r>
              <a:rPr sz="2500" dirty="0">
                <a:solidFill>
                  <a:srgbClr val="0B5395"/>
                </a:solidFill>
                <a:latin typeface="Constantia"/>
                <a:cs typeface="Constantia"/>
              </a:rPr>
              <a:t>«</a:t>
            </a:r>
            <a:r>
              <a:rPr sz="2500" spc="-60" dirty="0">
                <a:solidFill>
                  <a:srgbClr val="0B5395"/>
                </a:solidFill>
                <a:latin typeface="Constantia"/>
                <a:cs typeface="Constantia"/>
              </a:rPr>
              <a:t> </a:t>
            </a:r>
            <a:r>
              <a:rPr sz="2500" spc="-5" dirty="0">
                <a:solidFill>
                  <a:srgbClr val="0B5395"/>
                </a:solidFill>
                <a:latin typeface="Constantia"/>
                <a:cs typeface="Constantia"/>
              </a:rPr>
              <a:t>somme</a:t>
            </a:r>
            <a:r>
              <a:rPr sz="2500" spc="-140" dirty="0">
                <a:solidFill>
                  <a:srgbClr val="0B5395"/>
                </a:solidFill>
                <a:latin typeface="Constantia"/>
                <a:cs typeface="Constantia"/>
              </a:rPr>
              <a:t> </a:t>
            </a:r>
            <a:r>
              <a:rPr sz="2500" dirty="0">
                <a:solidFill>
                  <a:srgbClr val="0B5395"/>
                </a:solidFill>
                <a:latin typeface="Constantia"/>
                <a:cs typeface="Constantia"/>
              </a:rPr>
              <a:t>des</a:t>
            </a:r>
            <a:r>
              <a:rPr sz="2500" spc="-85" dirty="0">
                <a:solidFill>
                  <a:srgbClr val="0B5395"/>
                </a:solidFill>
                <a:latin typeface="Constantia"/>
                <a:cs typeface="Constantia"/>
              </a:rPr>
              <a:t> </a:t>
            </a:r>
            <a:r>
              <a:rPr sz="2500" spc="-15" dirty="0">
                <a:solidFill>
                  <a:srgbClr val="0B5395"/>
                </a:solidFill>
                <a:latin typeface="Constantia"/>
                <a:cs typeface="Constantia"/>
              </a:rPr>
              <a:t>températures</a:t>
            </a:r>
            <a:r>
              <a:rPr sz="2500" spc="-40" dirty="0">
                <a:solidFill>
                  <a:srgbClr val="0B5395"/>
                </a:solidFill>
                <a:latin typeface="Constantia"/>
                <a:cs typeface="Constantia"/>
              </a:rPr>
              <a:t> </a:t>
            </a:r>
            <a:r>
              <a:rPr sz="2500" spc="-5" dirty="0">
                <a:solidFill>
                  <a:srgbClr val="0B5395"/>
                </a:solidFill>
                <a:latin typeface="Constantia"/>
                <a:cs typeface="Constantia"/>
              </a:rPr>
              <a:t>minimales </a:t>
            </a:r>
            <a:r>
              <a:rPr sz="2500" spc="-610" dirty="0">
                <a:solidFill>
                  <a:srgbClr val="0B5395"/>
                </a:solidFill>
                <a:latin typeface="Constantia"/>
                <a:cs typeface="Constantia"/>
              </a:rPr>
              <a:t> </a:t>
            </a:r>
            <a:r>
              <a:rPr sz="2500" spc="-5" dirty="0">
                <a:solidFill>
                  <a:srgbClr val="0B5395"/>
                </a:solidFill>
                <a:latin typeface="Constantia"/>
                <a:cs typeface="Constantia"/>
              </a:rPr>
              <a:t>m</a:t>
            </a:r>
            <a:r>
              <a:rPr sz="2500" spc="-40" dirty="0">
                <a:solidFill>
                  <a:srgbClr val="0B5395"/>
                </a:solidFill>
                <a:latin typeface="Constantia"/>
                <a:cs typeface="Constantia"/>
              </a:rPr>
              <a:t>o</a:t>
            </a:r>
            <a:r>
              <a:rPr sz="2500" spc="-60" dirty="0">
                <a:solidFill>
                  <a:srgbClr val="0B5395"/>
                </a:solidFill>
                <a:latin typeface="Constantia"/>
                <a:cs typeface="Constantia"/>
              </a:rPr>
              <a:t>y</a:t>
            </a:r>
            <a:r>
              <a:rPr sz="2500" dirty="0">
                <a:solidFill>
                  <a:srgbClr val="0B5395"/>
                </a:solidFill>
                <a:latin typeface="Constantia"/>
                <a:cs typeface="Constantia"/>
              </a:rPr>
              <a:t>e</a:t>
            </a:r>
            <a:r>
              <a:rPr sz="2500" spc="-5" dirty="0">
                <a:solidFill>
                  <a:srgbClr val="0B5395"/>
                </a:solidFill>
                <a:latin typeface="Constantia"/>
                <a:cs typeface="Constantia"/>
              </a:rPr>
              <a:t>nne</a:t>
            </a:r>
            <a:r>
              <a:rPr sz="2500" dirty="0">
                <a:solidFill>
                  <a:srgbClr val="0B5395"/>
                </a:solidFill>
                <a:latin typeface="Constantia"/>
                <a:cs typeface="Constantia"/>
              </a:rPr>
              <a:t>s</a:t>
            </a:r>
            <a:r>
              <a:rPr sz="2500" spc="-145" dirty="0">
                <a:solidFill>
                  <a:srgbClr val="0B5395"/>
                </a:solidFill>
                <a:latin typeface="Constantia"/>
                <a:cs typeface="Constantia"/>
              </a:rPr>
              <a:t> </a:t>
            </a:r>
            <a:r>
              <a:rPr sz="2500" dirty="0">
                <a:solidFill>
                  <a:srgbClr val="0B5395"/>
                </a:solidFill>
                <a:latin typeface="Constantia"/>
                <a:cs typeface="Constantia"/>
              </a:rPr>
              <a:t>de</a:t>
            </a:r>
            <a:r>
              <a:rPr sz="2500" spc="-70" dirty="0">
                <a:solidFill>
                  <a:srgbClr val="0B5395"/>
                </a:solidFill>
                <a:latin typeface="Constantia"/>
                <a:cs typeface="Constantia"/>
              </a:rPr>
              <a:t> </a:t>
            </a:r>
            <a:r>
              <a:rPr sz="2500" dirty="0">
                <a:solidFill>
                  <a:srgbClr val="0B5395"/>
                </a:solidFill>
                <a:latin typeface="Constantia"/>
                <a:cs typeface="Constantia"/>
              </a:rPr>
              <a:t>l</a:t>
            </a:r>
            <a:r>
              <a:rPr sz="2500" spc="-100" dirty="0">
                <a:solidFill>
                  <a:srgbClr val="0B5395"/>
                </a:solidFill>
                <a:latin typeface="Constantia"/>
                <a:cs typeface="Constantia"/>
              </a:rPr>
              <a:t>’</a:t>
            </a:r>
            <a:r>
              <a:rPr sz="2500" dirty="0">
                <a:solidFill>
                  <a:srgbClr val="0B5395"/>
                </a:solidFill>
                <a:latin typeface="Constantia"/>
                <a:cs typeface="Constantia"/>
              </a:rPr>
              <a:t>année</a:t>
            </a:r>
            <a:r>
              <a:rPr sz="2500" spc="-90" dirty="0">
                <a:solidFill>
                  <a:srgbClr val="0B5395"/>
                </a:solidFill>
                <a:latin typeface="Constantia"/>
                <a:cs typeface="Constantia"/>
              </a:rPr>
              <a:t> </a:t>
            </a:r>
            <a:r>
              <a:rPr sz="2500" dirty="0">
                <a:solidFill>
                  <a:srgbClr val="0B5395"/>
                </a:solidFill>
                <a:latin typeface="Constantia"/>
                <a:cs typeface="Constantia"/>
              </a:rPr>
              <a:t>»</a:t>
            </a:r>
            <a:endParaRPr sz="2500" dirty="0">
              <a:latin typeface="Constantia"/>
              <a:cs typeface="Constantia"/>
            </a:endParaRPr>
          </a:p>
          <a:p>
            <a:pPr marL="1201420" lvl="3" indent="-210820">
              <a:lnSpc>
                <a:spcPts val="2870"/>
              </a:lnSpc>
              <a:spcBef>
                <a:spcPts val="5"/>
              </a:spcBef>
              <a:buClr>
                <a:srgbClr val="0BD0D9"/>
              </a:buClr>
              <a:buSzPct val="64583"/>
              <a:buFont typeface="Segoe UI Symbol"/>
              <a:buChar char="⚫"/>
              <a:tabLst>
                <a:tab pos="1201420" algn="l"/>
              </a:tabLst>
            </a:pPr>
            <a:r>
              <a:rPr sz="2400" b="1" spc="-5" dirty="0">
                <a:solidFill>
                  <a:srgbClr val="0B5395"/>
                </a:solidFill>
                <a:latin typeface="Constantia"/>
                <a:cs typeface="Constantia"/>
              </a:rPr>
              <a:t>NE</a:t>
            </a:r>
            <a:r>
              <a:rPr sz="2400" b="1" spc="-15" dirty="0">
                <a:solidFill>
                  <a:srgbClr val="0B5395"/>
                </a:solidFill>
                <a:latin typeface="Constantia"/>
                <a:cs typeface="Constantia"/>
              </a:rPr>
              <a:t> </a:t>
            </a:r>
            <a:r>
              <a:rPr sz="2400" b="1" spc="-40" dirty="0">
                <a:solidFill>
                  <a:srgbClr val="0B5395"/>
                </a:solidFill>
                <a:latin typeface="Constantia"/>
                <a:cs typeface="Constantia"/>
              </a:rPr>
              <a:t>FAIT</a:t>
            </a:r>
            <a:r>
              <a:rPr sz="2400" b="1" spc="-65" dirty="0">
                <a:solidFill>
                  <a:srgbClr val="0B5395"/>
                </a:solidFill>
                <a:latin typeface="Constantia"/>
                <a:cs typeface="Constantia"/>
              </a:rPr>
              <a:t> </a:t>
            </a:r>
            <a:r>
              <a:rPr sz="2400" b="1" spc="-60" dirty="0">
                <a:solidFill>
                  <a:srgbClr val="0B5395"/>
                </a:solidFill>
                <a:latin typeface="Constantia"/>
                <a:cs typeface="Constantia"/>
              </a:rPr>
              <a:t>PAS</a:t>
            </a:r>
            <a:r>
              <a:rPr sz="2400" b="1" spc="-20" dirty="0">
                <a:solidFill>
                  <a:srgbClr val="0B5395"/>
                </a:solidFill>
                <a:latin typeface="Constantia"/>
                <a:cs typeface="Constantia"/>
              </a:rPr>
              <a:t> </a:t>
            </a:r>
            <a:r>
              <a:rPr sz="2400" b="1" dirty="0">
                <a:solidFill>
                  <a:srgbClr val="0B5395"/>
                </a:solidFill>
                <a:latin typeface="Constantia"/>
                <a:cs typeface="Constantia"/>
              </a:rPr>
              <a:t>DE</a:t>
            </a:r>
            <a:r>
              <a:rPr sz="2400" b="1" spc="-10" dirty="0">
                <a:solidFill>
                  <a:srgbClr val="0B5395"/>
                </a:solidFill>
                <a:latin typeface="Constantia"/>
                <a:cs typeface="Constantia"/>
              </a:rPr>
              <a:t> </a:t>
            </a:r>
            <a:r>
              <a:rPr sz="2400" b="1" spc="-5" dirty="0">
                <a:solidFill>
                  <a:srgbClr val="0B5395"/>
                </a:solidFill>
                <a:latin typeface="Constantia"/>
                <a:cs typeface="Constantia"/>
              </a:rPr>
              <a:t>SENS</a:t>
            </a:r>
            <a:r>
              <a:rPr sz="2400" b="1" spc="-10" dirty="0">
                <a:solidFill>
                  <a:srgbClr val="0B5395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0B5395"/>
                </a:solidFill>
                <a:latin typeface="Constantia"/>
                <a:cs typeface="Constantia"/>
              </a:rPr>
              <a:t>!</a:t>
            </a:r>
            <a:endParaRPr sz="2400" dirty="0">
              <a:latin typeface="Constantia"/>
              <a:cs typeface="Constantia"/>
            </a:endParaRPr>
          </a:p>
          <a:p>
            <a:pPr marL="652780" lvl="1" indent="-247015">
              <a:lnSpc>
                <a:spcPts val="3350"/>
              </a:lnSpc>
              <a:buClr>
                <a:srgbClr val="0F6FC6"/>
              </a:buClr>
              <a:buSzPct val="83928"/>
              <a:buFont typeface="Segoe UI Symbol"/>
              <a:buChar char="⚫"/>
              <a:tabLst>
                <a:tab pos="652780" algn="l"/>
              </a:tabLst>
            </a:pPr>
            <a:r>
              <a:rPr sz="2800" spc="-10" dirty="0">
                <a:solidFill>
                  <a:srgbClr val="0B5395"/>
                </a:solidFill>
                <a:latin typeface="Constantia"/>
                <a:cs typeface="Constantia"/>
              </a:rPr>
              <a:t>Exemple</a:t>
            </a:r>
            <a:r>
              <a:rPr sz="2800" spc="-140" dirty="0">
                <a:solidFill>
                  <a:srgbClr val="0B5395"/>
                </a:solidFill>
                <a:latin typeface="Constantia"/>
                <a:cs typeface="Constantia"/>
              </a:rPr>
              <a:t> </a:t>
            </a:r>
            <a:r>
              <a:rPr sz="2800" dirty="0">
                <a:solidFill>
                  <a:srgbClr val="0B5395"/>
                </a:solidFill>
                <a:latin typeface="Constantia"/>
                <a:cs typeface="Constantia"/>
              </a:rPr>
              <a:t>?</a:t>
            </a:r>
            <a:endParaRPr sz="2800" dirty="0">
              <a:latin typeface="Constantia"/>
              <a:cs typeface="Constantia"/>
            </a:endParaRPr>
          </a:p>
          <a:p>
            <a:pPr marL="927100" lvl="2" indent="-247015">
              <a:lnSpc>
                <a:spcPct val="100000"/>
              </a:lnSpc>
              <a:spcBef>
                <a:spcPts val="15"/>
              </a:spcBef>
              <a:buClr>
                <a:srgbClr val="009DD9"/>
              </a:buClr>
              <a:buSzPct val="70000"/>
              <a:buFont typeface="Segoe UI Symbol"/>
              <a:buChar char="⚫"/>
              <a:tabLst>
                <a:tab pos="927100" algn="l"/>
              </a:tabLst>
            </a:pPr>
            <a:r>
              <a:rPr sz="2500" dirty="0">
                <a:solidFill>
                  <a:srgbClr val="0B5395"/>
                </a:solidFill>
                <a:latin typeface="Constantia"/>
                <a:cs typeface="Constantia"/>
              </a:rPr>
              <a:t>Pluie</a:t>
            </a:r>
            <a:r>
              <a:rPr sz="2500" spc="-155" dirty="0">
                <a:solidFill>
                  <a:srgbClr val="0B5395"/>
                </a:solidFill>
                <a:latin typeface="Constantia"/>
                <a:cs typeface="Constantia"/>
              </a:rPr>
              <a:t> </a:t>
            </a:r>
            <a:r>
              <a:rPr sz="2500" spc="-5" dirty="0">
                <a:solidFill>
                  <a:srgbClr val="0B5395"/>
                </a:solidFill>
                <a:latin typeface="Constantia"/>
                <a:cs typeface="Constantia"/>
              </a:rPr>
              <a:t>ou</a:t>
            </a:r>
            <a:r>
              <a:rPr sz="2500" spc="-100" dirty="0">
                <a:solidFill>
                  <a:srgbClr val="0B5395"/>
                </a:solidFill>
                <a:latin typeface="Constantia"/>
                <a:cs typeface="Constantia"/>
              </a:rPr>
              <a:t> </a:t>
            </a:r>
            <a:r>
              <a:rPr sz="2500" spc="-10" dirty="0">
                <a:solidFill>
                  <a:srgbClr val="0B5395"/>
                </a:solidFill>
                <a:latin typeface="Constantia"/>
                <a:cs typeface="Constantia"/>
              </a:rPr>
              <a:t>chutes</a:t>
            </a:r>
            <a:r>
              <a:rPr sz="2500" spc="-120" dirty="0">
                <a:solidFill>
                  <a:srgbClr val="0B5395"/>
                </a:solidFill>
                <a:latin typeface="Constantia"/>
                <a:cs typeface="Constantia"/>
              </a:rPr>
              <a:t> </a:t>
            </a:r>
            <a:r>
              <a:rPr sz="2500" dirty="0">
                <a:solidFill>
                  <a:srgbClr val="0B5395"/>
                </a:solidFill>
                <a:latin typeface="Constantia"/>
                <a:cs typeface="Constantia"/>
              </a:rPr>
              <a:t>de</a:t>
            </a:r>
            <a:r>
              <a:rPr sz="2500" spc="-80" dirty="0">
                <a:solidFill>
                  <a:srgbClr val="0B5395"/>
                </a:solidFill>
                <a:latin typeface="Constantia"/>
                <a:cs typeface="Constantia"/>
              </a:rPr>
              <a:t> </a:t>
            </a:r>
            <a:r>
              <a:rPr sz="2500" spc="-15" dirty="0">
                <a:solidFill>
                  <a:srgbClr val="0B5395"/>
                </a:solidFill>
                <a:latin typeface="Constantia"/>
                <a:cs typeface="Constantia"/>
              </a:rPr>
              <a:t>neige</a:t>
            </a:r>
            <a:endParaRPr sz="2500" dirty="0">
              <a:latin typeface="Constantia"/>
              <a:cs typeface="Constantia"/>
            </a:endParaRPr>
          </a:p>
          <a:p>
            <a:pPr marL="1201420" marR="5080" lvl="3" indent="-210820">
              <a:lnSpc>
                <a:spcPts val="2300"/>
              </a:lnSpc>
              <a:spcBef>
                <a:spcPts val="565"/>
              </a:spcBef>
              <a:buClr>
                <a:srgbClr val="0BD0D9"/>
              </a:buClr>
              <a:buSzPct val="64583"/>
              <a:buFont typeface="Segoe UI Symbol"/>
              <a:buChar char="⚫"/>
              <a:tabLst>
                <a:tab pos="1201420" algn="l"/>
              </a:tabLst>
            </a:pPr>
            <a:r>
              <a:rPr sz="2400" dirty="0">
                <a:solidFill>
                  <a:srgbClr val="0B5395"/>
                </a:solidFill>
                <a:latin typeface="Constantia"/>
                <a:cs typeface="Constantia"/>
              </a:rPr>
              <a:t>Identifier</a:t>
            </a:r>
            <a:r>
              <a:rPr sz="2400" spc="-105" dirty="0">
                <a:solidFill>
                  <a:srgbClr val="0B5395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0B5395"/>
                </a:solidFill>
                <a:latin typeface="Constantia"/>
                <a:cs typeface="Constantia"/>
              </a:rPr>
              <a:t>les</a:t>
            </a:r>
            <a:r>
              <a:rPr sz="2400" spc="-50" dirty="0">
                <a:solidFill>
                  <a:srgbClr val="0B5395"/>
                </a:solidFill>
                <a:latin typeface="Constantia"/>
                <a:cs typeface="Constantia"/>
              </a:rPr>
              <a:t> </a:t>
            </a:r>
            <a:r>
              <a:rPr sz="2400" spc="-5" dirty="0">
                <a:solidFill>
                  <a:srgbClr val="0B5395"/>
                </a:solidFill>
                <a:latin typeface="Constantia"/>
                <a:cs typeface="Constantia"/>
              </a:rPr>
              <a:t>mois</a:t>
            </a:r>
            <a:r>
              <a:rPr sz="2400" spc="-90" dirty="0">
                <a:solidFill>
                  <a:srgbClr val="0B5395"/>
                </a:solidFill>
                <a:latin typeface="Constantia"/>
                <a:cs typeface="Constantia"/>
              </a:rPr>
              <a:t> </a:t>
            </a:r>
            <a:r>
              <a:rPr sz="2400" spc="-5" dirty="0">
                <a:solidFill>
                  <a:srgbClr val="0B5395"/>
                </a:solidFill>
                <a:latin typeface="Constantia"/>
                <a:cs typeface="Constantia"/>
              </a:rPr>
              <a:t>responsables</a:t>
            </a:r>
            <a:r>
              <a:rPr sz="2400" spc="-105" dirty="0">
                <a:solidFill>
                  <a:srgbClr val="0B5395"/>
                </a:solidFill>
                <a:latin typeface="Constantia"/>
                <a:cs typeface="Constantia"/>
              </a:rPr>
              <a:t> </a:t>
            </a:r>
            <a:r>
              <a:rPr sz="2400" spc="-5" dirty="0">
                <a:solidFill>
                  <a:srgbClr val="0B5395"/>
                </a:solidFill>
                <a:latin typeface="Constantia"/>
                <a:cs typeface="Constantia"/>
              </a:rPr>
              <a:t>de</a:t>
            </a:r>
            <a:r>
              <a:rPr sz="2400" spc="-70" dirty="0">
                <a:solidFill>
                  <a:srgbClr val="0B5395"/>
                </a:solidFill>
                <a:latin typeface="Constantia"/>
                <a:cs typeface="Constantia"/>
              </a:rPr>
              <a:t> </a:t>
            </a:r>
            <a:r>
              <a:rPr sz="2400" spc="-5" dirty="0">
                <a:solidFill>
                  <a:srgbClr val="0B5395"/>
                </a:solidFill>
                <a:latin typeface="Constantia"/>
                <a:cs typeface="Constantia"/>
              </a:rPr>
              <a:t>la</a:t>
            </a:r>
            <a:r>
              <a:rPr sz="2400" spc="-65" dirty="0">
                <a:solidFill>
                  <a:srgbClr val="0B5395"/>
                </a:solidFill>
                <a:latin typeface="Constantia"/>
                <a:cs typeface="Constantia"/>
              </a:rPr>
              <a:t> </a:t>
            </a:r>
            <a:r>
              <a:rPr sz="2400" spc="-10" dirty="0">
                <a:solidFill>
                  <a:srgbClr val="0B5395"/>
                </a:solidFill>
                <a:latin typeface="Constantia"/>
                <a:cs typeface="Constantia"/>
              </a:rPr>
              <a:t>majeure</a:t>
            </a:r>
            <a:r>
              <a:rPr sz="2400" spc="-100" dirty="0">
                <a:solidFill>
                  <a:srgbClr val="0B5395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0B5395"/>
                </a:solidFill>
                <a:latin typeface="Constantia"/>
                <a:cs typeface="Constantia"/>
              </a:rPr>
              <a:t>partie</a:t>
            </a:r>
            <a:r>
              <a:rPr sz="2400" spc="-125" dirty="0">
                <a:solidFill>
                  <a:srgbClr val="0B5395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0B5395"/>
                </a:solidFill>
                <a:latin typeface="Constantia"/>
                <a:cs typeface="Constantia"/>
              </a:rPr>
              <a:t>des </a:t>
            </a:r>
            <a:r>
              <a:rPr sz="2400" spc="-590" dirty="0">
                <a:solidFill>
                  <a:srgbClr val="0B5395"/>
                </a:solidFill>
                <a:latin typeface="Constantia"/>
                <a:cs typeface="Constantia"/>
              </a:rPr>
              <a:t> </a:t>
            </a:r>
            <a:r>
              <a:rPr sz="2400" spc="-10" dirty="0">
                <a:solidFill>
                  <a:srgbClr val="0B5395"/>
                </a:solidFill>
                <a:latin typeface="Constantia"/>
                <a:cs typeface="Constantia"/>
              </a:rPr>
              <a:t>chutes</a:t>
            </a:r>
            <a:r>
              <a:rPr sz="2400" spc="-120" dirty="0">
                <a:solidFill>
                  <a:srgbClr val="0B5395"/>
                </a:solidFill>
                <a:latin typeface="Constantia"/>
                <a:cs typeface="Constantia"/>
              </a:rPr>
              <a:t> </a:t>
            </a:r>
            <a:r>
              <a:rPr sz="2400" spc="-5" dirty="0">
                <a:solidFill>
                  <a:srgbClr val="0B5395"/>
                </a:solidFill>
                <a:latin typeface="Constantia"/>
                <a:cs typeface="Constantia"/>
              </a:rPr>
              <a:t>de</a:t>
            </a:r>
            <a:r>
              <a:rPr sz="2400" spc="-65" dirty="0">
                <a:solidFill>
                  <a:srgbClr val="0B5395"/>
                </a:solidFill>
                <a:latin typeface="Constantia"/>
                <a:cs typeface="Constantia"/>
              </a:rPr>
              <a:t> </a:t>
            </a:r>
            <a:r>
              <a:rPr sz="2400" spc="-15" dirty="0">
                <a:solidFill>
                  <a:srgbClr val="0B5395"/>
                </a:solidFill>
                <a:latin typeface="Constantia"/>
                <a:cs typeface="Constantia"/>
              </a:rPr>
              <a:t>neige…</a:t>
            </a:r>
            <a:endParaRPr sz="2400" dirty="0">
              <a:latin typeface="Constantia"/>
              <a:cs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3742876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7">
            <a:extLst>
              <a:ext uri="{FF2B5EF4-FFF2-40B4-BE49-F238E27FC236}">
                <a16:creationId xmlns:a16="http://schemas.microsoft.com/office/drawing/2014/main" id="{7F40DFE7-1191-01BE-5A9A-D203DBB967C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575" y="740155"/>
            <a:ext cx="570928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Types de graphiques</a:t>
            </a:r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A81EF03D-0EF2-6DAF-D7EC-648DB94123A4}"/>
              </a:ext>
            </a:extLst>
          </p:cNvPr>
          <p:cNvSpPr txBox="1"/>
          <p:nvPr/>
        </p:nvSpPr>
        <p:spPr>
          <a:xfrm>
            <a:off x="330961" y="1464453"/>
            <a:ext cx="8289290" cy="1619885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880"/>
              </a:spcBef>
              <a:buClr>
                <a:srgbClr val="0BD0D9"/>
              </a:buClr>
              <a:buSzPct val="95312"/>
              <a:buFont typeface="Segoe UI Symbol"/>
              <a:buChar char="⚫"/>
              <a:tabLst>
                <a:tab pos="287020" algn="l"/>
              </a:tabLst>
            </a:pPr>
            <a:r>
              <a:rPr sz="3200" spc="-15" dirty="0">
                <a:solidFill>
                  <a:srgbClr val="0B5395"/>
                </a:solidFill>
                <a:latin typeface="Constantia"/>
                <a:cs typeface="Constantia"/>
              </a:rPr>
              <a:t>Secteurs</a:t>
            </a:r>
            <a:endParaRPr sz="3200">
              <a:latin typeface="Constantia"/>
              <a:cs typeface="Constantia"/>
            </a:endParaRPr>
          </a:p>
          <a:p>
            <a:pPr marL="652145" marR="5080" lvl="1" indent="-247015">
              <a:lnSpc>
                <a:spcPct val="100000"/>
              </a:lnSpc>
              <a:spcBef>
                <a:spcPts val="735"/>
              </a:spcBef>
              <a:buClr>
                <a:srgbClr val="0F6FC6"/>
              </a:buClr>
              <a:buSzPct val="85000"/>
              <a:buFont typeface="Segoe UI Symbol"/>
              <a:buChar char="⚫"/>
              <a:tabLst>
                <a:tab pos="652780" algn="l"/>
              </a:tabLst>
            </a:pPr>
            <a:r>
              <a:rPr sz="3000" spc="30" dirty="0">
                <a:solidFill>
                  <a:srgbClr val="0B5395"/>
                </a:solidFill>
                <a:latin typeface="Constantia"/>
                <a:cs typeface="Constantia"/>
              </a:rPr>
              <a:t>La</a:t>
            </a:r>
            <a:r>
              <a:rPr sz="3000" spc="-110" dirty="0">
                <a:solidFill>
                  <a:srgbClr val="0B5395"/>
                </a:solidFill>
                <a:latin typeface="Constantia"/>
                <a:cs typeface="Constantia"/>
              </a:rPr>
              <a:t> </a:t>
            </a:r>
            <a:r>
              <a:rPr sz="3000" b="1" dirty="0">
                <a:solidFill>
                  <a:srgbClr val="0B5395"/>
                </a:solidFill>
                <a:latin typeface="Constantia"/>
                <a:cs typeface="Constantia"/>
              </a:rPr>
              <a:t>somme</a:t>
            </a:r>
            <a:r>
              <a:rPr sz="3000" b="1" spc="-100" dirty="0">
                <a:solidFill>
                  <a:srgbClr val="0B5395"/>
                </a:solidFill>
                <a:latin typeface="Constantia"/>
                <a:cs typeface="Constantia"/>
              </a:rPr>
              <a:t> </a:t>
            </a:r>
            <a:r>
              <a:rPr sz="3000" b="1" spc="-10" dirty="0">
                <a:solidFill>
                  <a:srgbClr val="0B5395"/>
                </a:solidFill>
                <a:latin typeface="Constantia"/>
                <a:cs typeface="Constantia"/>
              </a:rPr>
              <a:t>totale</a:t>
            </a:r>
            <a:r>
              <a:rPr sz="3000" b="1" spc="-155" dirty="0">
                <a:solidFill>
                  <a:srgbClr val="0B5395"/>
                </a:solidFill>
                <a:latin typeface="Constantia"/>
                <a:cs typeface="Constantia"/>
              </a:rPr>
              <a:t> </a:t>
            </a:r>
            <a:r>
              <a:rPr sz="3000" b="1" dirty="0">
                <a:solidFill>
                  <a:srgbClr val="0B5395"/>
                </a:solidFill>
                <a:latin typeface="Constantia"/>
                <a:cs typeface="Constantia"/>
              </a:rPr>
              <a:t>des</a:t>
            </a:r>
            <a:r>
              <a:rPr sz="3000" b="1" spc="-135" dirty="0">
                <a:solidFill>
                  <a:srgbClr val="0B5395"/>
                </a:solidFill>
                <a:latin typeface="Constantia"/>
                <a:cs typeface="Constantia"/>
              </a:rPr>
              <a:t> </a:t>
            </a:r>
            <a:r>
              <a:rPr sz="3000" b="1" spc="-10" dirty="0">
                <a:solidFill>
                  <a:srgbClr val="0B5395"/>
                </a:solidFill>
                <a:latin typeface="Constantia"/>
                <a:cs typeface="Constantia"/>
              </a:rPr>
              <a:t>quantités</a:t>
            </a:r>
            <a:r>
              <a:rPr sz="3000" b="1" spc="-125" dirty="0">
                <a:solidFill>
                  <a:srgbClr val="0B5395"/>
                </a:solidFill>
                <a:latin typeface="Constantia"/>
                <a:cs typeface="Constantia"/>
              </a:rPr>
              <a:t> </a:t>
            </a:r>
            <a:r>
              <a:rPr sz="3000" b="1" spc="-5" dirty="0">
                <a:solidFill>
                  <a:srgbClr val="0B5395"/>
                </a:solidFill>
                <a:latin typeface="Constantia"/>
                <a:cs typeface="Constantia"/>
              </a:rPr>
              <a:t>de</a:t>
            </a:r>
            <a:r>
              <a:rPr sz="3000" b="1" spc="-85" dirty="0">
                <a:solidFill>
                  <a:srgbClr val="0B5395"/>
                </a:solidFill>
                <a:latin typeface="Constantia"/>
                <a:cs typeface="Constantia"/>
              </a:rPr>
              <a:t> </a:t>
            </a:r>
            <a:r>
              <a:rPr sz="3000" b="1" spc="-15" dirty="0">
                <a:solidFill>
                  <a:srgbClr val="0B5395"/>
                </a:solidFill>
                <a:latin typeface="Constantia"/>
                <a:cs typeface="Constantia"/>
              </a:rPr>
              <a:t>neige</a:t>
            </a:r>
            <a:r>
              <a:rPr sz="3000" b="1" spc="-85" dirty="0">
                <a:solidFill>
                  <a:srgbClr val="0B5395"/>
                </a:solidFill>
                <a:latin typeface="Constantia"/>
                <a:cs typeface="Constantia"/>
              </a:rPr>
              <a:t> </a:t>
            </a:r>
            <a:r>
              <a:rPr sz="3000" dirty="0">
                <a:solidFill>
                  <a:srgbClr val="0B5395"/>
                </a:solidFill>
                <a:latin typeface="Constantia"/>
                <a:cs typeface="Constantia"/>
              </a:rPr>
              <a:t>fait </a:t>
            </a:r>
            <a:r>
              <a:rPr sz="3000" spc="-740" dirty="0">
                <a:solidFill>
                  <a:srgbClr val="0B5395"/>
                </a:solidFill>
                <a:latin typeface="Constantia"/>
                <a:cs typeface="Constantia"/>
              </a:rPr>
              <a:t> </a:t>
            </a:r>
            <a:r>
              <a:rPr sz="3000" dirty="0">
                <a:solidFill>
                  <a:srgbClr val="0B5395"/>
                </a:solidFill>
                <a:latin typeface="Constantia"/>
                <a:cs typeface="Constantia"/>
              </a:rPr>
              <a:t>du</a:t>
            </a:r>
            <a:r>
              <a:rPr sz="3000" spc="-105" dirty="0">
                <a:solidFill>
                  <a:srgbClr val="0B5395"/>
                </a:solidFill>
                <a:latin typeface="Constantia"/>
                <a:cs typeface="Constantia"/>
              </a:rPr>
              <a:t> </a:t>
            </a:r>
            <a:r>
              <a:rPr sz="3000" dirty="0">
                <a:solidFill>
                  <a:srgbClr val="0B5395"/>
                </a:solidFill>
                <a:latin typeface="Constantia"/>
                <a:cs typeface="Constantia"/>
              </a:rPr>
              <a:t>sens</a:t>
            </a:r>
            <a:r>
              <a:rPr sz="3000" spc="-65" dirty="0">
                <a:solidFill>
                  <a:srgbClr val="0B5395"/>
                </a:solidFill>
                <a:latin typeface="Constantia"/>
                <a:cs typeface="Constantia"/>
              </a:rPr>
              <a:t> </a:t>
            </a:r>
            <a:r>
              <a:rPr sz="3000" dirty="0">
                <a:solidFill>
                  <a:srgbClr val="0B5395"/>
                </a:solidFill>
                <a:latin typeface="Constantia"/>
                <a:cs typeface="Constantia"/>
              </a:rPr>
              <a:t>!</a:t>
            </a:r>
            <a:endParaRPr sz="3000">
              <a:latin typeface="Constantia"/>
              <a:cs typeface="Constantia"/>
            </a:endParaRPr>
          </a:p>
        </p:txBody>
      </p:sp>
      <p:pic>
        <p:nvPicPr>
          <p:cNvPr id="11" name="object 9">
            <a:extLst>
              <a:ext uri="{FF2B5EF4-FFF2-40B4-BE49-F238E27FC236}">
                <a16:creationId xmlns:a16="http://schemas.microsoft.com/office/drawing/2014/main" id="{ED52936B-44C1-810B-6EFE-37C0337C20D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1877" y="3224783"/>
            <a:ext cx="5276850" cy="313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960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2840" y="476672"/>
            <a:ext cx="8229600" cy="1143000"/>
          </a:xfrm>
        </p:spPr>
        <p:txBody>
          <a:bodyPr>
            <a:normAutofit/>
          </a:bodyPr>
          <a:lstStyle/>
          <a:p>
            <a:r>
              <a:rPr lang="fr-CA" sz="5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Cours 10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1556792"/>
            <a:ext cx="8712968" cy="5256584"/>
          </a:xfrm>
        </p:spPr>
        <p:txBody>
          <a:bodyPr>
            <a:normAutofit/>
          </a:bodyPr>
          <a:lstStyle/>
          <a:p>
            <a:r>
              <a:rPr lang="fr-CA" sz="3200" dirty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Présences</a:t>
            </a:r>
          </a:p>
          <a:p>
            <a:r>
              <a:rPr lang="fr-CA" sz="3200" dirty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Retour exercice du dernier cours</a:t>
            </a:r>
          </a:p>
          <a:p>
            <a:pPr lvl="1"/>
            <a:r>
              <a:rPr lang="fr-CA" sz="3200" dirty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TCD</a:t>
            </a:r>
          </a:p>
          <a:p>
            <a:r>
              <a:rPr lang="fr-CA" sz="3200" dirty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Matière :</a:t>
            </a:r>
          </a:p>
          <a:p>
            <a:pPr lvl="1"/>
            <a:r>
              <a:rPr lang="fr-CA" sz="3200" dirty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Graphique!!</a:t>
            </a:r>
          </a:p>
        </p:txBody>
      </p:sp>
    </p:spTree>
    <p:extLst>
      <p:ext uri="{BB962C8B-B14F-4D97-AF65-F5344CB8AC3E}">
        <p14:creationId xmlns:p14="http://schemas.microsoft.com/office/powerpoint/2010/main" val="410022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2840" y="476672"/>
            <a:ext cx="8229600" cy="1143000"/>
          </a:xfrm>
        </p:spPr>
        <p:txBody>
          <a:bodyPr>
            <a:normAutofit/>
          </a:bodyPr>
          <a:lstStyle/>
          <a:p>
            <a:r>
              <a:rPr lang="fr-CA" sz="5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Graphiques composés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-32" y="1556792"/>
            <a:ext cx="8712968" cy="5256584"/>
          </a:xfrm>
        </p:spPr>
        <p:txBody>
          <a:bodyPr>
            <a:normAutofit/>
          </a:bodyPr>
          <a:lstStyle/>
          <a:p>
            <a:r>
              <a:rPr lang="fr-CA" sz="2800" dirty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Même chose que la sélection de données</a:t>
            </a:r>
          </a:p>
          <a:p>
            <a:pPr lvl="1"/>
            <a:r>
              <a:rPr lang="fr-CA" sz="2000" dirty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Menu </a:t>
            </a:r>
            <a:r>
              <a:rPr lang="fr-CA" sz="2000" b="1" dirty="0">
                <a:solidFill>
                  <a:srgbClr val="FF0000"/>
                </a:solidFill>
                <a:sym typeface="Wingdings" pitchFamily="2" charset="2"/>
              </a:rPr>
              <a:t>Création de graphique  Sélectionner des données</a:t>
            </a:r>
            <a:endParaRPr lang="fr-CA" sz="2000" b="1" dirty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8A2517D8-FAF4-2BB4-37C0-35A07970D4CB}"/>
              </a:ext>
            </a:extLst>
          </p:cNvPr>
          <p:cNvGrpSpPr/>
          <p:nvPr/>
        </p:nvGrpSpPr>
        <p:grpSpPr>
          <a:xfrm>
            <a:off x="294568" y="2459866"/>
            <a:ext cx="8237872" cy="4228804"/>
            <a:chOff x="294568" y="2459866"/>
            <a:chExt cx="8237872" cy="4228804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10D9D1CA-856E-2E64-C312-9665531A85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3787" y="2467841"/>
              <a:ext cx="3456384" cy="1922318"/>
            </a:xfrm>
            <a:prstGeom prst="rect">
              <a:avLst/>
            </a:prstGeom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AADB622B-66D5-AAA7-8F24-73617EE7D8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60014" y="2459866"/>
              <a:ext cx="3772426" cy="1867161"/>
            </a:xfrm>
            <a:prstGeom prst="rect">
              <a:avLst/>
            </a:prstGeom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91561FF5-C1A7-4F6B-5CAA-37B944C915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95736" y="4514864"/>
              <a:ext cx="3913922" cy="2173806"/>
            </a:xfrm>
            <a:prstGeom prst="rect">
              <a:avLst/>
            </a:prstGeom>
          </p:spPr>
        </p:pic>
        <p:sp>
          <p:nvSpPr>
            <p:cNvPr id="11" name="Flèche : droite 10">
              <a:extLst>
                <a:ext uri="{FF2B5EF4-FFF2-40B4-BE49-F238E27FC236}">
                  <a16:creationId xmlns:a16="http://schemas.microsoft.com/office/drawing/2014/main" id="{A0CE848A-EBD3-A68C-BF49-3DA7496B4FF5}"/>
                </a:ext>
              </a:extLst>
            </p:cNvPr>
            <p:cNvSpPr/>
            <p:nvPr/>
          </p:nvSpPr>
          <p:spPr>
            <a:xfrm>
              <a:off x="3851920" y="3140968"/>
              <a:ext cx="792088" cy="57606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2" name="Est égal à 11">
              <a:extLst>
                <a:ext uri="{FF2B5EF4-FFF2-40B4-BE49-F238E27FC236}">
                  <a16:creationId xmlns:a16="http://schemas.microsoft.com/office/drawing/2014/main" id="{870B1BA1-827F-772E-C37A-48E7FA0F4E41}"/>
                </a:ext>
              </a:extLst>
            </p:cNvPr>
            <p:cNvSpPr/>
            <p:nvPr/>
          </p:nvSpPr>
          <p:spPr>
            <a:xfrm>
              <a:off x="539552" y="5238328"/>
              <a:ext cx="1224136" cy="926976"/>
            </a:xfrm>
            <a:prstGeom prst="mathEqual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3" name="Encre 12">
                  <a:extLst>
                    <a:ext uri="{FF2B5EF4-FFF2-40B4-BE49-F238E27FC236}">
                      <a16:creationId xmlns:a16="http://schemas.microsoft.com/office/drawing/2014/main" id="{F9799736-1E85-1AA9-3C98-664A618C7D9B}"/>
                    </a:ext>
                  </a:extLst>
                </p14:cNvPr>
                <p14:cNvContentPartPr/>
                <p14:nvPr/>
              </p14:nvContentPartPr>
              <p14:xfrm>
                <a:off x="294568" y="3269475"/>
                <a:ext cx="514440" cy="290160"/>
              </p14:xfrm>
            </p:contentPart>
          </mc:Choice>
          <mc:Fallback>
            <p:pic>
              <p:nvPicPr>
                <p:cNvPr id="13" name="Encre 12">
                  <a:extLst>
                    <a:ext uri="{FF2B5EF4-FFF2-40B4-BE49-F238E27FC236}">
                      <a16:creationId xmlns:a16="http://schemas.microsoft.com/office/drawing/2014/main" id="{F9799736-1E85-1AA9-3C98-664A618C7D9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88448" y="3263355"/>
                  <a:ext cx="526680" cy="302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676616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2840" y="476672"/>
            <a:ext cx="8229600" cy="1143000"/>
          </a:xfrm>
        </p:spPr>
        <p:txBody>
          <a:bodyPr>
            <a:normAutofit/>
          </a:bodyPr>
          <a:lstStyle/>
          <a:p>
            <a:r>
              <a:rPr lang="fr-CA" sz="5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Graphiques composés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3CADE976-0F4D-5262-6D53-B8CF8C0B1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837" y="1700808"/>
            <a:ext cx="6992326" cy="462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0622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2840" y="476672"/>
            <a:ext cx="8229600" cy="1143000"/>
          </a:xfrm>
        </p:spPr>
        <p:txBody>
          <a:bodyPr>
            <a:normAutofit/>
          </a:bodyPr>
          <a:lstStyle/>
          <a:p>
            <a:r>
              <a:rPr lang="fr-CA" sz="5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Mise en forme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-32" y="1556792"/>
            <a:ext cx="8712968" cy="5256584"/>
          </a:xfrm>
        </p:spPr>
        <p:txBody>
          <a:bodyPr>
            <a:normAutofit/>
          </a:bodyPr>
          <a:lstStyle/>
          <a:p>
            <a:r>
              <a:rPr lang="fr-CA" sz="2800" dirty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Chaque partie du graphique peut être modifier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903C943-1BDB-E0F1-4AF7-39C2488DA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0" y="477097"/>
            <a:ext cx="2132937" cy="898078"/>
          </a:xfrm>
          <a:prstGeom prst="rect">
            <a:avLst/>
          </a:prstGeom>
        </p:spPr>
      </p:pic>
      <p:grpSp>
        <p:nvGrpSpPr>
          <p:cNvPr id="57" name="Groupe 56">
            <a:extLst>
              <a:ext uri="{FF2B5EF4-FFF2-40B4-BE49-F238E27FC236}">
                <a16:creationId xmlns:a16="http://schemas.microsoft.com/office/drawing/2014/main" id="{C455A6FF-5BEB-8455-44B1-37B99459FEAB}"/>
              </a:ext>
            </a:extLst>
          </p:cNvPr>
          <p:cNvGrpSpPr/>
          <p:nvPr/>
        </p:nvGrpSpPr>
        <p:grpSpPr>
          <a:xfrm>
            <a:off x="215516" y="1988840"/>
            <a:ext cx="8712968" cy="4699420"/>
            <a:chOff x="137160" y="1851660"/>
            <a:chExt cx="8799957" cy="4799456"/>
          </a:xfrm>
        </p:grpSpPr>
        <p:grpSp>
          <p:nvGrpSpPr>
            <p:cNvPr id="58" name="object 8">
              <a:extLst>
                <a:ext uri="{FF2B5EF4-FFF2-40B4-BE49-F238E27FC236}">
                  <a16:creationId xmlns:a16="http://schemas.microsoft.com/office/drawing/2014/main" id="{93DD243B-1983-2214-1803-0ACB0E90540D}"/>
                </a:ext>
              </a:extLst>
            </p:cNvPr>
            <p:cNvGrpSpPr/>
            <p:nvPr/>
          </p:nvGrpSpPr>
          <p:grpSpPr>
            <a:xfrm>
              <a:off x="565404" y="2351532"/>
              <a:ext cx="7317105" cy="3902710"/>
              <a:chOff x="565404" y="2351532"/>
              <a:chExt cx="7317105" cy="3902710"/>
            </a:xfrm>
          </p:grpSpPr>
          <p:pic>
            <p:nvPicPr>
              <p:cNvPr id="96" name="object 9">
                <a:extLst>
                  <a:ext uri="{FF2B5EF4-FFF2-40B4-BE49-F238E27FC236}">
                    <a16:creationId xmlns:a16="http://schemas.microsoft.com/office/drawing/2014/main" id="{8ED0C2A5-23A1-A777-7ED0-A03CCDF8A920}"/>
                  </a:ext>
                </a:extLst>
              </p:cNvPr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357883" y="2481834"/>
                <a:ext cx="6524243" cy="3771900"/>
              </a:xfrm>
              <a:prstGeom prst="rect">
                <a:avLst/>
              </a:prstGeom>
            </p:spPr>
          </p:pic>
          <p:sp>
            <p:nvSpPr>
              <p:cNvPr id="97" name="object 10">
                <a:extLst>
                  <a:ext uri="{FF2B5EF4-FFF2-40B4-BE49-F238E27FC236}">
                    <a16:creationId xmlns:a16="http://schemas.microsoft.com/office/drawing/2014/main" id="{CEEA4A12-B688-0145-BB6B-4AED07E4DE9A}"/>
                  </a:ext>
                </a:extLst>
              </p:cNvPr>
              <p:cNvSpPr/>
              <p:nvPr/>
            </p:nvSpPr>
            <p:spPr>
              <a:xfrm>
                <a:off x="571499" y="2357628"/>
                <a:ext cx="1286510" cy="775335"/>
              </a:xfrm>
              <a:custGeom>
                <a:avLst/>
                <a:gdLst/>
                <a:ahLst/>
                <a:cxnLst/>
                <a:rect l="l" t="t" r="r" b="b"/>
                <a:pathLst>
                  <a:path w="1286510" h="775335">
                    <a:moveTo>
                      <a:pt x="1286256" y="429005"/>
                    </a:moveTo>
                    <a:lnTo>
                      <a:pt x="1286256" y="0"/>
                    </a:lnTo>
                    <a:lnTo>
                      <a:pt x="0" y="0"/>
                    </a:lnTo>
                    <a:lnTo>
                      <a:pt x="0" y="429006"/>
                    </a:lnTo>
                    <a:lnTo>
                      <a:pt x="750570" y="429005"/>
                    </a:lnTo>
                    <a:lnTo>
                      <a:pt x="1156716" y="774954"/>
                    </a:lnTo>
                    <a:lnTo>
                      <a:pt x="1072134" y="429005"/>
                    </a:lnTo>
                    <a:lnTo>
                      <a:pt x="1286256" y="429005"/>
                    </a:lnTo>
                    <a:close/>
                  </a:path>
                </a:pathLst>
              </a:custGeom>
              <a:solidFill>
                <a:srgbClr val="FFFF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8" name="object 11">
                <a:extLst>
                  <a:ext uri="{FF2B5EF4-FFF2-40B4-BE49-F238E27FC236}">
                    <a16:creationId xmlns:a16="http://schemas.microsoft.com/office/drawing/2014/main" id="{81DBE988-91F8-5E49-A25F-D480B4EE9EF3}"/>
                  </a:ext>
                </a:extLst>
              </p:cNvPr>
              <p:cNvSpPr/>
              <p:nvPr/>
            </p:nvSpPr>
            <p:spPr>
              <a:xfrm>
                <a:off x="565404" y="2351532"/>
                <a:ext cx="1298575" cy="788035"/>
              </a:xfrm>
              <a:custGeom>
                <a:avLst/>
                <a:gdLst/>
                <a:ahLst/>
                <a:cxnLst/>
                <a:rect l="l" t="t" r="r" b="b"/>
                <a:pathLst>
                  <a:path w="1298575" h="788035">
                    <a:moveTo>
                      <a:pt x="1298448" y="438150"/>
                    </a:moveTo>
                    <a:lnTo>
                      <a:pt x="1298448" y="3048"/>
                    </a:lnTo>
                    <a:lnTo>
                      <a:pt x="1296162" y="0"/>
                    </a:lnTo>
                    <a:lnTo>
                      <a:pt x="3047" y="0"/>
                    </a:lnTo>
                    <a:lnTo>
                      <a:pt x="0" y="3048"/>
                    </a:lnTo>
                    <a:lnTo>
                      <a:pt x="0" y="438150"/>
                    </a:lnTo>
                    <a:lnTo>
                      <a:pt x="3048" y="441198"/>
                    </a:lnTo>
                    <a:lnTo>
                      <a:pt x="6095" y="441198"/>
                    </a:lnTo>
                    <a:lnTo>
                      <a:pt x="6096" y="12954"/>
                    </a:lnTo>
                    <a:lnTo>
                      <a:pt x="12953" y="6096"/>
                    </a:lnTo>
                    <a:lnTo>
                      <a:pt x="12953" y="12954"/>
                    </a:lnTo>
                    <a:lnTo>
                      <a:pt x="1286256" y="12954"/>
                    </a:lnTo>
                    <a:lnTo>
                      <a:pt x="1286256" y="6096"/>
                    </a:lnTo>
                    <a:lnTo>
                      <a:pt x="1292352" y="12954"/>
                    </a:lnTo>
                    <a:lnTo>
                      <a:pt x="1292352" y="441198"/>
                    </a:lnTo>
                    <a:lnTo>
                      <a:pt x="1296162" y="441198"/>
                    </a:lnTo>
                    <a:lnTo>
                      <a:pt x="1298448" y="438150"/>
                    </a:lnTo>
                    <a:close/>
                  </a:path>
                  <a:path w="1298575" h="788035">
                    <a:moveTo>
                      <a:pt x="12953" y="12954"/>
                    </a:moveTo>
                    <a:lnTo>
                      <a:pt x="12953" y="6096"/>
                    </a:lnTo>
                    <a:lnTo>
                      <a:pt x="6096" y="12954"/>
                    </a:lnTo>
                    <a:lnTo>
                      <a:pt x="12953" y="12954"/>
                    </a:lnTo>
                    <a:close/>
                  </a:path>
                  <a:path w="1298575" h="788035">
                    <a:moveTo>
                      <a:pt x="12953" y="428244"/>
                    </a:moveTo>
                    <a:lnTo>
                      <a:pt x="12953" y="12954"/>
                    </a:lnTo>
                    <a:lnTo>
                      <a:pt x="6096" y="12954"/>
                    </a:lnTo>
                    <a:lnTo>
                      <a:pt x="6096" y="428244"/>
                    </a:lnTo>
                    <a:lnTo>
                      <a:pt x="12953" y="428244"/>
                    </a:lnTo>
                    <a:close/>
                  </a:path>
                  <a:path w="1298575" h="788035">
                    <a:moveTo>
                      <a:pt x="1166622" y="786130"/>
                    </a:moveTo>
                    <a:lnTo>
                      <a:pt x="1166622" y="776478"/>
                    </a:lnTo>
                    <a:lnTo>
                      <a:pt x="1156716" y="782574"/>
                    </a:lnTo>
                    <a:lnTo>
                      <a:pt x="1152219" y="764183"/>
                    </a:lnTo>
                    <a:lnTo>
                      <a:pt x="760476" y="429768"/>
                    </a:lnTo>
                    <a:lnTo>
                      <a:pt x="759714" y="429006"/>
                    </a:lnTo>
                    <a:lnTo>
                      <a:pt x="758190" y="428244"/>
                    </a:lnTo>
                    <a:lnTo>
                      <a:pt x="6096" y="428244"/>
                    </a:lnTo>
                    <a:lnTo>
                      <a:pt x="12953" y="435102"/>
                    </a:lnTo>
                    <a:lnTo>
                      <a:pt x="12953" y="441198"/>
                    </a:lnTo>
                    <a:lnTo>
                      <a:pt x="752094" y="441198"/>
                    </a:lnTo>
                    <a:lnTo>
                      <a:pt x="752094" y="439674"/>
                    </a:lnTo>
                    <a:lnTo>
                      <a:pt x="756666" y="441198"/>
                    </a:lnTo>
                    <a:lnTo>
                      <a:pt x="756666" y="443576"/>
                    </a:lnTo>
                    <a:lnTo>
                      <a:pt x="1158240" y="786384"/>
                    </a:lnTo>
                    <a:lnTo>
                      <a:pt x="1160526" y="787908"/>
                    </a:lnTo>
                    <a:lnTo>
                      <a:pt x="1163574" y="787908"/>
                    </a:lnTo>
                    <a:lnTo>
                      <a:pt x="1165860" y="786384"/>
                    </a:lnTo>
                    <a:lnTo>
                      <a:pt x="1166622" y="786130"/>
                    </a:lnTo>
                    <a:close/>
                  </a:path>
                  <a:path w="1298575" h="788035">
                    <a:moveTo>
                      <a:pt x="12953" y="441198"/>
                    </a:moveTo>
                    <a:lnTo>
                      <a:pt x="12953" y="435102"/>
                    </a:lnTo>
                    <a:lnTo>
                      <a:pt x="6096" y="428244"/>
                    </a:lnTo>
                    <a:lnTo>
                      <a:pt x="6095" y="441198"/>
                    </a:lnTo>
                    <a:lnTo>
                      <a:pt x="12953" y="441198"/>
                    </a:lnTo>
                    <a:close/>
                  </a:path>
                  <a:path w="1298575" h="788035">
                    <a:moveTo>
                      <a:pt x="756666" y="441198"/>
                    </a:moveTo>
                    <a:lnTo>
                      <a:pt x="752094" y="439674"/>
                    </a:lnTo>
                    <a:lnTo>
                      <a:pt x="753879" y="441198"/>
                    </a:lnTo>
                    <a:lnTo>
                      <a:pt x="756666" y="441198"/>
                    </a:lnTo>
                    <a:close/>
                  </a:path>
                  <a:path w="1298575" h="788035">
                    <a:moveTo>
                      <a:pt x="753879" y="441198"/>
                    </a:moveTo>
                    <a:lnTo>
                      <a:pt x="752094" y="439674"/>
                    </a:lnTo>
                    <a:lnTo>
                      <a:pt x="752094" y="441198"/>
                    </a:lnTo>
                    <a:lnTo>
                      <a:pt x="753879" y="441198"/>
                    </a:lnTo>
                    <a:close/>
                  </a:path>
                  <a:path w="1298575" h="788035">
                    <a:moveTo>
                      <a:pt x="756666" y="443576"/>
                    </a:moveTo>
                    <a:lnTo>
                      <a:pt x="756666" y="441198"/>
                    </a:lnTo>
                    <a:lnTo>
                      <a:pt x="753879" y="441198"/>
                    </a:lnTo>
                    <a:lnTo>
                      <a:pt x="756666" y="443576"/>
                    </a:lnTo>
                    <a:close/>
                  </a:path>
                  <a:path w="1298575" h="788035">
                    <a:moveTo>
                      <a:pt x="1292352" y="428244"/>
                    </a:moveTo>
                    <a:lnTo>
                      <a:pt x="1075944" y="428244"/>
                    </a:lnTo>
                    <a:lnTo>
                      <a:pt x="1072896" y="431292"/>
                    </a:lnTo>
                    <a:lnTo>
                      <a:pt x="1071372" y="434340"/>
                    </a:lnTo>
                    <a:lnTo>
                      <a:pt x="1072134" y="436626"/>
                    </a:lnTo>
                    <a:lnTo>
                      <a:pt x="1078230" y="461559"/>
                    </a:lnTo>
                    <a:lnTo>
                      <a:pt x="1078230" y="441198"/>
                    </a:lnTo>
                    <a:lnTo>
                      <a:pt x="1084326" y="433578"/>
                    </a:lnTo>
                    <a:lnTo>
                      <a:pt x="1086189" y="441198"/>
                    </a:lnTo>
                    <a:lnTo>
                      <a:pt x="1286256" y="441198"/>
                    </a:lnTo>
                    <a:lnTo>
                      <a:pt x="1286256" y="435102"/>
                    </a:lnTo>
                    <a:lnTo>
                      <a:pt x="1292352" y="428244"/>
                    </a:lnTo>
                    <a:close/>
                  </a:path>
                  <a:path w="1298575" h="788035">
                    <a:moveTo>
                      <a:pt x="1086189" y="441198"/>
                    </a:moveTo>
                    <a:lnTo>
                      <a:pt x="1084326" y="433578"/>
                    </a:lnTo>
                    <a:lnTo>
                      <a:pt x="1078230" y="441198"/>
                    </a:lnTo>
                    <a:lnTo>
                      <a:pt x="1086189" y="441198"/>
                    </a:lnTo>
                    <a:close/>
                  </a:path>
                  <a:path w="1298575" h="788035">
                    <a:moveTo>
                      <a:pt x="1169670" y="782574"/>
                    </a:moveTo>
                    <a:lnTo>
                      <a:pt x="1086189" y="441198"/>
                    </a:lnTo>
                    <a:lnTo>
                      <a:pt x="1078230" y="441198"/>
                    </a:lnTo>
                    <a:lnTo>
                      <a:pt x="1078230" y="461559"/>
                    </a:lnTo>
                    <a:lnTo>
                      <a:pt x="1152219" y="764183"/>
                    </a:lnTo>
                    <a:lnTo>
                      <a:pt x="1166622" y="776478"/>
                    </a:lnTo>
                    <a:lnTo>
                      <a:pt x="1166622" y="786130"/>
                    </a:lnTo>
                    <a:lnTo>
                      <a:pt x="1168146" y="785622"/>
                    </a:lnTo>
                    <a:lnTo>
                      <a:pt x="1169670" y="782574"/>
                    </a:lnTo>
                    <a:close/>
                  </a:path>
                  <a:path w="1298575" h="788035">
                    <a:moveTo>
                      <a:pt x="1166622" y="776478"/>
                    </a:moveTo>
                    <a:lnTo>
                      <a:pt x="1152219" y="764183"/>
                    </a:lnTo>
                    <a:lnTo>
                      <a:pt x="1156716" y="782574"/>
                    </a:lnTo>
                    <a:lnTo>
                      <a:pt x="1166622" y="776478"/>
                    </a:lnTo>
                    <a:close/>
                  </a:path>
                  <a:path w="1298575" h="788035">
                    <a:moveTo>
                      <a:pt x="1292352" y="12954"/>
                    </a:moveTo>
                    <a:lnTo>
                      <a:pt x="1286256" y="6096"/>
                    </a:lnTo>
                    <a:lnTo>
                      <a:pt x="1286256" y="12954"/>
                    </a:lnTo>
                    <a:lnTo>
                      <a:pt x="1292352" y="12954"/>
                    </a:lnTo>
                    <a:close/>
                  </a:path>
                  <a:path w="1298575" h="788035">
                    <a:moveTo>
                      <a:pt x="1292352" y="428244"/>
                    </a:moveTo>
                    <a:lnTo>
                      <a:pt x="1292352" y="12954"/>
                    </a:lnTo>
                    <a:lnTo>
                      <a:pt x="1286256" y="12954"/>
                    </a:lnTo>
                    <a:lnTo>
                      <a:pt x="1286256" y="428244"/>
                    </a:lnTo>
                    <a:lnTo>
                      <a:pt x="1292352" y="428244"/>
                    </a:lnTo>
                    <a:close/>
                  </a:path>
                  <a:path w="1298575" h="788035">
                    <a:moveTo>
                      <a:pt x="1292352" y="441198"/>
                    </a:moveTo>
                    <a:lnTo>
                      <a:pt x="1292352" y="428244"/>
                    </a:lnTo>
                    <a:lnTo>
                      <a:pt x="1286256" y="435102"/>
                    </a:lnTo>
                    <a:lnTo>
                      <a:pt x="1286256" y="441198"/>
                    </a:lnTo>
                    <a:lnTo>
                      <a:pt x="1292352" y="441198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59" name="object 13">
              <a:extLst>
                <a:ext uri="{FF2B5EF4-FFF2-40B4-BE49-F238E27FC236}">
                  <a16:creationId xmlns:a16="http://schemas.microsoft.com/office/drawing/2014/main" id="{F3F8BED8-DE23-F8B5-244A-3481D9E3E981}"/>
                </a:ext>
              </a:extLst>
            </p:cNvPr>
            <p:cNvSpPr txBox="1"/>
            <p:nvPr/>
          </p:nvSpPr>
          <p:spPr>
            <a:xfrm>
              <a:off x="915416" y="2407411"/>
              <a:ext cx="60007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dirty="0">
                  <a:latin typeface="Constantia"/>
                  <a:cs typeface="Constantia"/>
                </a:rPr>
                <a:t>A</a:t>
              </a:r>
              <a:r>
                <a:rPr sz="1800" b="1" spc="-45" dirty="0">
                  <a:latin typeface="Constantia"/>
                  <a:cs typeface="Constantia"/>
                </a:rPr>
                <a:t>x</a:t>
              </a:r>
              <a:r>
                <a:rPr sz="1800" b="1" dirty="0">
                  <a:latin typeface="Constantia"/>
                  <a:cs typeface="Constantia"/>
                </a:rPr>
                <a:t>e</a:t>
              </a:r>
              <a:r>
                <a:rPr sz="1800" b="1" spc="-110" dirty="0">
                  <a:latin typeface="Constantia"/>
                  <a:cs typeface="Constantia"/>
                </a:rPr>
                <a:t> </a:t>
              </a:r>
              <a:r>
                <a:rPr sz="1800" b="1" dirty="0">
                  <a:latin typeface="Constantia"/>
                  <a:cs typeface="Constantia"/>
                </a:rPr>
                <a:t>Y</a:t>
              </a:r>
              <a:endParaRPr sz="1800">
                <a:latin typeface="Constantia"/>
                <a:cs typeface="Constantia"/>
              </a:endParaRPr>
            </a:p>
          </p:txBody>
        </p:sp>
        <p:grpSp>
          <p:nvGrpSpPr>
            <p:cNvPr id="60" name="object 14">
              <a:extLst>
                <a:ext uri="{FF2B5EF4-FFF2-40B4-BE49-F238E27FC236}">
                  <a16:creationId xmlns:a16="http://schemas.microsoft.com/office/drawing/2014/main" id="{143EF0D9-2158-E306-C6B1-C3EEE1B565AD}"/>
                </a:ext>
              </a:extLst>
            </p:cNvPr>
            <p:cNvGrpSpPr/>
            <p:nvPr/>
          </p:nvGrpSpPr>
          <p:grpSpPr>
            <a:xfrm>
              <a:off x="137160" y="2994660"/>
              <a:ext cx="1388745" cy="1071880"/>
              <a:chOff x="137160" y="2994660"/>
              <a:chExt cx="1388745" cy="1071880"/>
            </a:xfrm>
          </p:grpSpPr>
          <p:sp>
            <p:nvSpPr>
              <p:cNvPr id="94" name="object 15">
                <a:extLst>
                  <a:ext uri="{FF2B5EF4-FFF2-40B4-BE49-F238E27FC236}">
                    <a16:creationId xmlns:a16="http://schemas.microsoft.com/office/drawing/2014/main" id="{119D0FDC-6578-5810-68BB-4D7035C22DDE}"/>
                  </a:ext>
                </a:extLst>
              </p:cNvPr>
              <p:cNvSpPr/>
              <p:nvPr/>
            </p:nvSpPr>
            <p:spPr>
              <a:xfrm>
                <a:off x="143255" y="3000756"/>
                <a:ext cx="1375410" cy="1058545"/>
              </a:xfrm>
              <a:custGeom>
                <a:avLst/>
                <a:gdLst/>
                <a:ahLst/>
                <a:cxnLst/>
                <a:rect l="l" t="t" r="r" b="b"/>
                <a:pathLst>
                  <a:path w="1375410" h="1058545">
                    <a:moveTo>
                      <a:pt x="1375410" y="1058418"/>
                    </a:moveTo>
                    <a:lnTo>
                      <a:pt x="1071372" y="713993"/>
                    </a:lnTo>
                    <a:lnTo>
                      <a:pt x="1285494" y="713993"/>
                    </a:lnTo>
                    <a:lnTo>
                      <a:pt x="1285494" y="0"/>
                    </a:lnTo>
                    <a:lnTo>
                      <a:pt x="0" y="0"/>
                    </a:lnTo>
                    <a:lnTo>
                      <a:pt x="0" y="713994"/>
                    </a:lnTo>
                    <a:lnTo>
                      <a:pt x="749808" y="713993"/>
                    </a:lnTo>
                    <a:lnTo>
                      <a:pt x="1375410" y="1058418"/>
                    </a:lnTo>
                    <a:close/>
                  </a:path>
                </a:pathLst>
              </a:custGeom>
              <a:solidFill>
                <a:srgbClr val="FFFF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5" name="object 16">
                <a:extLst>
                  <a:ext uri="{FF2B5EF4-FFF2-40B4-BE49-F238E27FC236}">
                    <a16:creationId xmlns:a16="http://schemas.microsoft.com/office/drawing/2014/main" id="{014483BD-B6F8-BB63-C766-A86F54414001}"/>
                  </a:ext>
                </a:extLst>
              </p:cNvPr>
              <p:cNvSpPr/>
              <p:nvPr/>
            </p:nvSpPr>
            <p:spPr>
              <a:xfrm>
                <a:off x="137160" y="2994660"/>
                <a:ext cx="1388745" cy="1071880"/>
              </a:xfrm>
              <a:custGeom>
                <a:avLst/>
                <a:gdLst/>
                <a:ahLst/>
                <a:cxnLst/>
                <a:rect l="l" t="t" r="r" b="b"/>
                <a:pathLst>
                  <a:path w="1388745" h="1071879">
                    <a:moveTo>
                      <a:pt x="1298448" y="723900"/>
                    </a:moveTo>
                    <a:lnTo>
                      <a:pt x="1298448" y="2286"/>
                    </a:lnTo>
                    <a:lnTo>
                      <a:pt x="1295400" y="0"/>
                    </a:lnTo>
                    <a:lnTo>
                      <a:pt x="2285" y="0"/>
                    </a:lnTo>
                    <a:lnTo>
                      <a:pt x="0" y="2286"/>
                    </a:lnTo>
                    <a:lnTo>
                      <a:pt x="0" y="723900"/>
                    </a:lnTo>
                    <a:lnTo>
                      <a:pt x="2286" y="726948"/>
                    </a:lnTo>
                    <a:lnTo>
                      <a:pt x="6096" y="726948"/>
                    </a:lnTo>
                    <a:lnTo>
                      <a:pt x="6096" y="12192"/>
                    </a:lnTo>
                    <a:lnTo>
                      <a:pt x="12191" y="6096"/>
                    </a:lnTo>
                    <a:lnTo>
                      <a:pt x="12191" y="12192"/>
                    </a:lnTo>
                    <a:lnTo>
                      <a:pt x="1285494" y="12192"/>
                    </a:lnTo>
                    <a:lnTo>
                      <a:pt x="1285494" y="6096"/>
                    </a:lnTo>
                    <a:lnTo>
                      <a:pt x="1291590" y="12192"/>
                    </a:lnTo>
                    <a:lnTo>
                      <a:pt x="1291590" y="726948"/>
                    </a:lnTo>
                    <a:lnTo>
                      <a:pt x="1295400" y="726948"/>
                    </a:lnTo>
                    <a:lnTo>
                      <a:pt x="1298448" y="723900"/>
                    </a:lnTo>
                    <a:close/>
                  </a:path>
                  <a:path w="1388745" h="1071879">
                    <a:moveTo>
                      <a:pt x="12191" y="12192"/>
                    </a:moveTo>
                    <a:lnTo>
                      <a:pt x="12191" y="6096"/>
                    </a:lnTo>
                    <a:lnTo>
                      <a:pt x="6096" y="12192"/>
                    </a:lnTo>
                    <a:lnTo>
                      <a:pt x="12191" y="12192"/>
                    </a:lnTo>
                    <a:close/>
                  </a:path>
                  <a:path w="1388745" h="1071879">
                    <a:moveTo>
                      <a:pt x="12191" y="713994"/>
                    </a:moveTo>
                    <a:lnTo>
                      <a:pt x="12191" y="12192"/>
                    </a:lnTo>
                    <a:lnTo>
                      <a:pt x="6096" y="12192"/>
                    </a:lnTo>
                    <a:lnTo>
                      <a:pt x="6096" y="713994"/>
                    </a:lnTo>
                    <a:lnTo>
                      <a:pt x="12191" y="713994"/>
                    </a:lnTo>
                    <a:close/>
                  </a:path>
                  <a:path w="1388745" h="1071879">
                    <a:moveTo>
                      <a:pt x="1375329" y="1068129"/>
                    </a:moveTo>
                    <a:lnTo>
                      <a:pt x="1351355" y="1040902"/>
                    </a:lnTo>
                    <a:lnTo>
                      <a:pt x="758952" y="714756"/>
                    </a:lnTo>
                    <a:lnTo>
                      <a:pt x="758190" y="713994"/>
                    </a:lnTo>
                    <a:lnTo>
                      <a:pt x="6096" y="713994"/>
                    </a:lnTo>
                    <a:lnTo>
                      <a:pt x="12191" y="720090"/>
                    </a:lnTo>
                    <a:lnTo>
                      <a:pt x="12191" y="726948"/>
                    </a:lnTo>
                    <a:lnTo>
                      <a:pt x="752856" y="726948"/>
                    </a:lnTo>
                    <a:lnTo>
                      <a:pt x="752856" y="726186"/>
                    </a:lnTo>
                    <a:lnTo>
                      <a:pt x="755904" y="726948"/>
                    </a:lnTo>
                    <a:lnTo>
                      <a:pt x="755904" y="727860"/>
                    </a:lnTo>
                    <a:lnTo>
                      <a:pt x="1375329" y="1068129"/>
                    </a:lnTo>
                    <a:close/>
                  </a:path>
                  <a:path w="1388745" h="1071879">
                    <a:moveTo>
                      <a:pt x="12191" y="726948"/>
                    </a:moveTo>
                    <a:lnTo>
                      <a:pt x="12191" y="720090"/>
                    </a:lnTo>
                    <a:lnTo>
                      <a:pt x="6096" y="713994"/>
                    </a:lnTo>
                    <a:lnTo>
                      <a:pt x="6096" y="726948"/>
                    </a:lnTo>
                    <a:lnTo>
                      <a:pt x="12191" y="726948"/>
                    </a:lnTo>
                    <a:close/>
                  </a:path>
                  <a:path w="1388745" h="1071879">
                    <a:moveTo>
                      <a:pt x="755904" y="726948"/>
                    </a:moveTo>
                    <a:lnTo>
                      <a:pt x="752856" y="726186"/>
                    </a:lnTo>
                    <a:lnTo>
                      <a:pt x="754243" y="726948"/>
                    </a:lnTo>
                    <a:lnTo>
                      <a:pt x="755904" y="726948"/>
                    </a:lnTo>
                    <a:close/>
                  </a:path>
                  <a:path w="1388745" h="1071879">
                    <a:moveTo>
                      <a:pt x="754243" y="726948"/>
                    </a:moveTo>
                    <a:lnTo>
                      <a:pt x="752856" y="726186"/>
                    </a:lnTo>
                    <a:lnTo>
                      <a:pt x="752856" y="726948"/>
                    </a:lnTo>
                    <a:lnTo>
                      <a:pt x="754243" y="726948"/>
                    </a:lnTo>
                    <a:close/>
                  </a:path>
                  <a:path w="1388745" h="1071879">
                    <a:moveTo>
                      <a:pt x="755904" y="727860"/>
                    </a:moveTo>
                    <a:lnTo>
                      <a:pt x="755904" y="726948"/>
                    </a:lnTo>
                    <a:lnTo>
                      <a:pt x="754243" y="726948"/>
                    </a:lnTo>
                    <a:lnTo>
                      <a:pt x="755904" y="727860"/>
                    </a:lnTo>
                    <a:close/>
                  </a:path>
                  <a:path w="1388745" h="1071879">
                    <a:moveTo>
                      <a:pt x="1291590" y="713994"/>
                    </a:moveTo>
                    <a:lnTo>
                      <a:pt x="1075182" y="713994"/>
                    </a:lnTo>
                    <a:lnTo>
                      <a:pt x="1072896" y="715518"/>
                    </a:lnTo>
                    <a:lnTo>
                      <a:pt x="1072134" y="717804"/>
                    </a:lnTo>
                    <a:lnTo>
                      <a:pt x="1070610" y="720090"/>
                    </a:lnTo>
                    <a:lnTo>
                      <a:pt x="1071372" y="723138"/>
                    </a:lnTo>
                    <a:lnTo>
                      <a:pt x="1072896" y="724662"/>
                    </a:lnTo>
                    <a:lnTo>
                      <a:pt x="1077468" y="729854"/>
                    </a:lnTo>
                    <a:lnTo>
                      <a:pt x="1077468" y="726948"/>
                    </a:lnTo>
                    <a:lnTo>
                      <a:pt x="1082040" y="716280"/>
                    </a:lnTo>
                    <a:lnTo>
                      <a:pt x="1091457" y="726948"/>
                    </a:lnTo>
                    <a:lnTo>
                      <a:pt x="1285494" y="726948"/>
                    </a:lnTo>
                    <a:lnTo>
                      <a:pt x="1285494" y="720090"/>
                    </a:lnTo>
                    <a:lnTo>
                      <a:pt x="1291590" y="713994"/>
                    </a:lnTo>
                    <a:close/>
                  </a:path>
                  <a:path w="1388745" h="1071879">
                    <a:moveTo>
                      <a:pt x="1091457" y="726948"/>
                    </a:moveTo>
                    <a:lnTo>
                      <a:pt x="1082040" y="716280"/>
                    </a:lnTo>
                    <a:lnTo>
                      <a:pt x="1077468" y="726948"/>
                    </a:lnTo>
                    <a:lnTo>
                      <a:pt x="1091457" y="726948"/>
                    </a:lnTo>
                    <a:close/>
                  </a:path>
                  <a:path w="1388745" h="1071879">
                    <a:moveTo>
                      <a:pt x="1388364" y="1066038"/>
                    </a:moveTo>
                    <a:lnTo>
                      <a:pt x="1388364" y="1062990"/>
                    </a:lnTo>
                    <a:lnTo>
                      <a:pt x="1386078" y="1060704"/>
                    </a:lnTo>
                    <a:lnTo>
                      <a:pt x="1091457" y="726948"/>
                    </a:lnTo>
                    <a:lnTo>
                      <a:pt x="1077468" y="726948"/>
                    </a:lnTo>
                    <a:lnTo>
                      <a:pt x="1077468" y="729854"/>
                    </a:lnTo>
                    <a:lnTo>
                      <a:pt x="1351355" y="1040902"/>
                    </a:lnTo>
                    <a:lnTo>
                      <a:pt x="1384554" y="1059180"/>
                    </a:lnTo>
                    <a:lnTo>
                      <a:pt x="1384554" y="1070610"/>
                    </a:lnTo>
                    <a:lnTo>
                      <a:pt x="1386078" y="1068324"/>
                    </a:lnTo>
                    <a:lnTo>
                      <a:pt x="1388364" y="1066038"/>
                    </a:lnTo>
                    <a:close/>
                  </a:path>
                  <a:path w="1388745" h="1071879">
                    <a:moveTo>
                      <a:pt x="1291590" y="12192"/>
                    </a:moveTo>
                    <a:lnTo>
                      <a:pt x="1285494" y="6096"/>
                    </a:lnTo>
                    <a:lnTo>
                      <a:pt x="1285494" y="12192"/>
                    </a:lnTo>
                    <a:lnTo>
                      <a:pt x="1291590" y="12192"/>
                    </a:lnTo>
                    <a:close/>
                  </a:path>
                  <a:path w="1388745" h="1071879">
                    <a:moveTo>
                      <a:pt x="1291590" y="713994"/>
                    </a:moveTo>
                    <a:lnTo>
                      <a:pt x="1291590" y="12192"/>
                    </a:lnTo>
                    <a:lnTo>
                      <a:pt x="1285494" y="12192"/>
                    </a:lnTo>
                    <a:lnTo>
                      <a:pt x="1285494" y="713994"/>
                    </a:lnTo>
                    <a:lnTo>
                      <a:pt x="1291590" y="713994"/>
                    </a:lnTo>
                    <a:close/>
                  </a:path>
                  <a:path w="1388745" h="1071879">
                    <a:moveTo>
                      <a:pt x="1291590" y="726948"/>
                    </a:moveTo>
                    <a:lnTo>
                      <a:pt x="1291590" y="713994"/>
                    </a:lnTo>
                    <a:lnTo>
                      <a:pt x="1285494" y="720090"/>
                    </a:lnTo>
                    <a:lnTo>
                      <a:pt x="1285494" y="726948"/>
                    </a:lnTo>
                    <a:lnTo>
                      <a:pt x="1291590" y="726948"/>
                    </a:lnTo>
                    <a:close/>
                  </a:path>
                  <a:path w="1388745" h="1071879">
                    <a:moveTo>
                      <a:pt x="1384554" y="1059180"/>
                    </a:moveTo>
                    <a:lnTo>
                      <a:pt x="1351355" y="1040902"/>
                    </a:lnTo>
                    <a:lnTo>
                      <a:pt x="1375329" y="1068129"/>
                    </a:lnTo>
                    <a:lnTo>
                      <a:pt x="1376457" y="1068748"/>
                    </a:lnTo>
                    <a:lnTo>
                      <a:pt x="1384554" y="1059180"/>
                    </a:lnTo>
                    <a:close/>
                  </a:path>
                  <a:path w="1388745" h="1071879">
                    <a:moveTo>
                      <a:pt x="1376457" y="1068748"/>
                    </a:moveTo>
                    <a:lnTo>
                      <a:pt x="1375329" y="1068129"/>
                    </a:lnTo>
                    <a:lnTo>
                      <a:pt x="1376172" y="1069086"/>
                    </a:lnTo>
                    <a:lnTo>
                      <a:pt x="1376457" y="1068748"/>
                    </a:lnTo>
                    <a:close/>
                  </a:path>
                  <a:path w="1388745" h="1071879">
                    <a:moveTo>
                      <a:pt x="1384554" y="1070610"/>
                    </a:moveTo>
                    <a:lnTo>
                      <a:pt x="1384554" y="1059180"/>
                    </a:lnTo>
                    <a:lnTo>
                      <a:pt x="1376457" y="1068748"/>
                    </a:lnTo>
                    <a:lnTo>
                      <a:pt x="1378458" y="1069848"/>
                    </a:lnTo>
                    <a:lnTo>
                      <a:pt x="1380744" y="1071372"/>
                    </a:lnTo>
                    <a:lnTo>
                      <a:pt x="1384554" y="107061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61" name="object 17">
              <a:extLst>
                <a:ext uri="{FF2B5EF4-FFF2-40B4-BE49-F238E27FC236}">
                  <a16:creationId xmlns:a16="http://schemas.microsoft.com/office/drawing/2014/main" id="{C6A055A4-2C74-6317-BE1F-C57EE281DB23}"/>
                </a:ext>
              </a:extLst>
            </p:cNvPr>
            <p:cNvSpPr txBox="1"/>
            <p:nvPr/>
          </p:nvSpPr>
          <p:spPr>
            <a:xfrm>
              <a:off x="359918" y="3055873"/>
              <a:ext cx="857885" cy="5740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95250" marR="5080" indent="-83185">
                <a:lnSpc>
                  <a:spcPct val="100000"/>
                </a:lnSpc>
                <a:spcBef>
                  <a:spcPts val="100"/>
                </a:spcBef>
              </a:pPr>
              <a:r>
                <a:rPr sz="1800" b="1" spc="-5" dirty="0">
                  <a:latin typeface="Constantia"/>
                  <a:cs typeface="Constantia"/>
                </a:rPr>
                <a:t>Tit</a:t>
              </a:r>
              <a:r>
                <a:rPr sz="1800" b="1" spc="-35" dirty="0">
                  <a:latin typeface="Constantia"/>
                  <a:cs typeface="Constantia"/>
                </a:rPr>
                <a:t>r</a:t>
              </a:r>
              <a:r>
                <a:rPr sz="1800" b="1" dirty="0">
                  <a:latin typeface="Constantia"/>
                  <a:cs typeface="Constantia"/>
                </a:rPr>
                <a:t>e</a:t>
              </a:r>
              <a:r>
                <a:rPr sz="1800" b="1" spc="-95" dirty="0">
                  <a:latin typeface="Constantia"/>
                  <a:cs typeface="Constantia"/>
                </a:rPr>
                <a:t> </a:t>
              </a:r>
              <a:r>
                <a:rPr sz="1800" b="1" spc="-5" dirty="0">
                  <a:latin typeface="Constantia"/>
                  <a:cs typeface="Constantia"/>
                </a:rPr>
                <a:t>de  </a:t>
              </a:r>
              <a:r>
                <a:rPr sz="1800" b="1" dirty="0">
                  <a:latin typeface="Constantia"/>
                  <a:cs typeface="Constantia"/>
                </a:rPr>
                <a:t>l</a:t>
              </a:r>
              <a:r>
                <a:rPr sz="1800" b="1" spc="-70" dirty="0">
                  <a:latin typeface="Constantia"/>
                  <a:cs typeface="Constantia"/>
                </a:rPr>
                <a:t>’</a:t>
              </a:r>
              <a:r>
                <a:rPr sz="1800" b="1" dirty="0">
                  <a:latin typeface="Constantia"/>
                  <a:cs typeface="Constantia"/>
                </a:rPr>
                <a:t>a</a:t>
              </a:r>
              <a:r>
                <a:rPr sz="1800" b="1" spc="-45" dirty="0">
                  <a:latin typeface="Constantia"/>
                  <a:cs typeface="Constantia"/>
                </a:rPr>
                <a:t>x</a:t>
              </a:r>
              <a:r>
                <a:rPr sz="1800" b="1" dirty="0">
                  <a:latin typeface="Constantia"/>
                  <a:cs typeface="Constantia"/>
                </a:rPr>
                <a:t>e</a:t>
              </a:r>
              <a:r>
                <a:rPr sz="1800" b="1" spc="-125" dirty="0">
                  <a:latin typeface="Constantia"/>
                  <a:cs typeface="Constantia"/>
                </a:rPr>
                <a:t> </a:t>
              </a:r>
              <a:r>
                <a:rPr sz="1800" b="1" dirty="0">
                  <a:latin typeface="Constantia"/>
                  <a:cs typeface="Constantia"/>
                </a:rPr>
                <a:t>Y</a:t>
              </a:r>
              <a:endParaRPr sz="1800">
                <a:latin typeface="Constantia"/>
                <a:cs typeface="Constantia"/>
              </a:endParaRPr>
            </a:p>
          </p:txBody>
        </p:sp>
        <p:grpSp>
          <p:nvGrpSpPr>
            <p:cNvPr id="62" name="object 18">
              <a:extLst>
                <a:ext uri="{FF2B5EF4-FFF2-40B4-BE49-F238E27FC236}">
                  <a16:creationId xmlns:a16="http://schemas.microsoft.com/office/drawing/2014/main" id="{F32CEB2F-10DB-6934-07AE-65E7BF093849}"/>
                </a:ext>
              </a:extLst>
            </p:cNvPr>
            <p:cNvGrpSpPr/>
            <p:nvPr/>
          </p:nvGrpSpPr>
          <p:grpSpPr>
            <a:xfrm>
              <a:off x="779526" y="4723638"/>
              <a:ext cx="1656080" cy="1927225"/>
              <a:chOff x="779526" y="4723638"/>
              <a:chExt cx="1656080" cy="1927225"/>
            </a:xfrm>
          </p:grpSpPr>
          <p:sp>
            <p:nvSpPr>
              <p:cNvPr id="92" name="object 19">
                <a:extLst>
                  <a:ext uri="{FF2B5EF4-FFF2-40B4-BE49-F238E27FC236}">
                    <a16:creationId xmlns:a16="http://schemas.microsoft.com/office/drawing/2014/main" id="{1FFCA786-AA44-71D5-0535-3EC34CAF5EE2}"/>
                  </a:ext>
                </a:extLst>
              </p:cNvPr>
              <p:cNvSpPr/>
              <p:nvPr/>
            </p:nvSpPr>
            <p:spPr>
              <a:xfrm>
                <a:off x="786383" y="4730496"/>
                <a:ext cx="1643380" cy="1913889"/>
              </a:xfrm>
              <a:custGeom>
                <a:avLst/>
                <a:gdLst/>
                <a:ahLst/>
                <a:cxnLst/>
                <a:rect l="l" t="t" r="r" b="b"/>
                <a:pathLst>
                  <a:path w="1643380" h="1913890">
                    <a:moveTo>
                      <a:pt x="1642872" y="1913381"/>
                    </a:moveTo>
                    <a:lnTo>
                      <a:pt x="1642872" y="1556003"/>
                    </a:lnTo>
                    <a:lnTo>
                      <a:pt x="1369314" y="1556003"/>
                    </a:lnTo>
                    <a:lnTo>
                      <a:pt x="1405889" y="0"/>
                    </a:lnTo>
                    <a:lnTo>
                      <a:pt x="958596" y="1556003"/>
                    </a:lnTo>
                    <a:lnTo>
                      <a:pt x="0" y="1556003"/>
                    </a:lnTo>
                    <a:lnTo>
                      <a:pt x="0" y="1913381"/>
                    </a:lnTo>
                    <a:lnTo>
                      <a:pt x="1642872" y="1913381"/>
                    </a:lnTo>
                    <a:close/>
                  </a:path>
                </a:pathLst>
              </a:custGeom>
              <a:solidFill>
                <a:srgbClr val="FFFF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3" name="object 20">
                <a:extLst>
                  <a:ext uri="{FF2B5EF4-FFF2-40B4-BE49-F238E27FC236}">
                    <a16:creationId xmlns:a16="http://schemas.microsoft.com/office/drawing/2014/main" id="{AEEA613B-04DC-988D-E4B3-0AA35CB311AD}"/>
                  </a:ext>
                </a:extLst>
              </p:cNvPr>
              <p:cNvSpPr/>
              <p:nvPr/>
            </p:nvSpPr>
            <p:spPr>
              <a:xfrm>
                <a:off x="779526" y="4723638"/>
                <a:ext cx="1656080" cy="1927225"/>
              </a:xfrm>
              <a:custGeom>
                <a:avLst/>
                <a:gdLst/>
                <a:ahLst/>
                <a:cxnLst/>
                <a:rect l="l" t="t" r="r" b="b"/>
                <a:pathLst>
                  <a:path w="1656080" h="1927225">
                    <a:moveTo>
                      <a:pt x="959911" y="1556766"/>
                    </a:moveTo>
                    <a:lnTo>
                      <a:pt x="3047" y="1556766"/>
                    </a:lnTo>
                    <a:lnTo>
                      <a:pt x="0" y="1559814"/>
                    </a:lnTo>
                    <a:lnTo>
                      <a:pt x="0" y="1924050"/>
                    </a:lnTo>
                    <a:lnTo>
                      <a:pt x="3048" y="1927098"/>
                    </a:lnTo>
                    <a:lnTo>
                      <a:pt x="6857" y="1927098"/>
                    </a:lnTo>
                    <a:lnTo>
                      <a:pt x="6858" y="1569720"/>
                    </a:lnTo>
                    <a:lnTo>
                      <a:pt x="12953" y="1562862"/>
                    </a:lnTo>
                    <a:lnTo>
                      <a:pt x="12953" y="1569720"/>
                    </a:lnTo>
                    <a:lnTo>
                      <a:pt x="958596" y="1569720"/>
                    </a:lnTo>
                    <a:lnTo>
                      <a:pt x="958596" y="1561338"/>
                    </a:lnTo>
                    <a:lnTo>
                      <a:pt x="959911" y="1556766"/>
                    </a:lnTo>
                    <a:close/>
                  </a:path>
                  <a:path w="1656080" h="1927225">
                    <a:moveTo>
                      <a:pt x="12953" y="1569720"/>
                    </a:moveTo>
                    <a:lnTo>
                      <a:pt x="12953" y="1562862"/>
                    </a:lnTo>
                    <a:lnTo>
                      <a:pt x="6858" y="1569720"/>
                    </a:lnTo>
                    <a:lnTo>
                      <a:pt x="12953" y="1569720"/>
                    </a:lnTo>
                    <a:close/>
                  </a:path>
                  <a:path w="1656080" h="1927225">
                    <a:moveTo>
                      <a:pt x="12953" y="1914144"/>
                    </a:moveTo>
                    <a:lnTo>
                      <a:pt x="12953" y="1569720"/>
                    </a:lnTo>
                    <a:lnTo>
                      <a:pt x="6858" y="1569720"/>
                    </a:lnTo>
                    <a:lnTo>
                      <a:pt x="6858" y="1914144"/>
                    </a:lnTo>
                    <a:lnTo>
                      <a:pt x="12953" y="1914144"/>
                    </a:lnTo>
                    <a:close/>
                  </a:path>
                  <a:path w="1656080" h="1927225">
                    <a:moveTo>
                      <a:pt x="1649730" y="1914144"/>
                    </a:moveTo>
                    <a:lnTo>
                      <a:pt x="6858" y="1914144"/>
                    </a:lnTo>
                    <a:lnTo>
                      <a:pt x="12953" y="1920239"/>
                    </a:lnTo>
                    <a:lnTo>
                      <a:pt x="12953" y="1927098"/>
                    </a:lnTo>
                    <a:lnTo>
                      <a:pt x="1643633" y="1927098"/>
                    </a:lnTo>
                    <a:lnTo>
                      <a:pt x="1643633" y="1920239"/>
                    </a:lnTo>
                    <a:lnTo>
                      <a:pt x="1649730" y="1914144"/>
                    </a:lnTo>
                    <a:close/>
                  </a:path>
                  <a:path w="1656080" h="1927225">
                    <a:moveTo>
                      <a:pt x="12953" y="1927098"/>
                    </a:moveTo>
                    <a:lnTo>
                      <a:pt x="12953" y="1920239"/>
                    </a:lnTo>
                    <a:lnTo>
                      <a:pt x="6858" y="1914144"/>
                    </a:lnTo>
                    <a:lnTo>
                      <a:pt x="6857" y="1927098"/>
                    </a:lnTo>
                    <a:lnTo>
                      <a:pt x="12953" y="1927098"/>
                    </a:lnTo>
                    <a:close/>
                  </a:path>
                  <a:path w="1656080" h="1927225">
                    <a:moveTo>
                      <a:pt x="965454" y="1556766"/>
                    </a:moveTo>
                    <a:lnTo>
                      <a:pt x="959911" y="1556766"/>
                    </a:lnTo>
                    <a:lnTo>
                      <a:pt x="958596" y="1561338"/>
                    </a:lnTo>
                    <a:lnTo>
                      <a:pt x="965454" y="1556766"/>
                    </a:lnTo>
                    <a:close/>
                  </a:path>
                  <a:path w="1656080" h="1927225">
                    <a:moveTo>
                      <a:pt x="965454" y="1569720"/>
                    </a:moveTo>
                    <a:lnTo>
                      <a:pt x="965454" y="1556766"/>
                    </a:lnTo>
                    <a:lnTo>
                      <a:pt x="958596" y="1561338"/>
                    </a:lnTo>
                    <a:lnTo>
                      <a:pt x="958596" y="1569720"/>
                    </a:lnTo>
                    <a:lnTo>
                      <a:pt x="965454" y="1569720"/>
                    </a:lnTo>
                    <a:close/>
                  </a:path>
                  <a:path w="1656080" h="1927225">
                    <a:moveTo>
                      <a:pt x="1405861" y="7319"/>
                    </a:moveTo>
                    <a:lnTo>
                      <a:pt x="959911" y="1556766"/>
                    </a:lnTo>
                    <a:lnTo>
                      <a:pt x="965454" y="1556766"/>
                    </a:lnTo>
                    <a:lnTo>
                      <a:pt x="965454" y="1569720"/>
                    </a:lnTo>
                    <a:lnTo>
                      <a:pt x="967740" y="1569720"/>
                    </a:lnTo>
                    <a:lnTo>
                      <a:pt x="970026" y="1567434"/>
                    </a:lnTo>
                    <a:lnTo>
                      <a:pt x="971550" y="1565148"/>
                    </a:lnTo>
                    <a:lnTo>
                      <a:pt x="1404677" y="57685"/>
                    </a:lnTo>
                    <a:lnTo>
                      <a:pt x="1405861" y="7319"/>
                    </a:lnTo>
                    <a:close/>
                  </a:path>
                  <a:path w="1656080" h="1927225">
                    <a:moveTo>
                      <a:pt x="1418805" y="8517"/>
                    </a:moveTo>
                    <a:lnTo>
                      <a:pt x="1404677" y="57685"/>
                    </a:lnTo>
                    <a:lnTo>
                      <a:pt x="1369314" y="1562862"/>
                    </a:lnTo>
                    <a:lnTo>
                      <a:pt x="1369314" y="1565148"/>
                    </a:lnTo>
                    <a:lnTo>
                      <a:pt x="1370076" y="1566672"/>
                    </a:lnTo>
                    <a:lnTo>
                      <a:pt x="1371600" y="1567434"/>
                    </a:lnTo>
                    <a:lnTo>
                      <a:pt x="1372362" y="1568958"/>
                    </a:lnTo>
                    <a:lnTo>
                      <a:pt x="1373886" y="1569720"/>
                    </a:lnTo>
                    <a:lnTo>
                      <a:pt x="1376172" y="1569720"/>
                    </a:lnTo>
                    <a:lnTo>
                      <a:pt x="1376172" y="1556766"/>
                    </a:lnTo>
                    <a:lnTo>
                      <a:pt x="1382429" y="1556766"/>
                    </a:lnTo>
                    <a:lnTo>
                      <a:pt x="1418805" y="8517"/>
                    </a:lnTo>
                    <a:close/>
                  </a:path>
                  <a:path w="1656080" h="1927225">
                    <a:moveTo>
                      <a:pt x="1382429" y="1556766"/>
                    </a:moveTo>
                    <a:lnTo>
                      <a:pt x="1376172" y="1556766"/>
                    </a:lnTo>
                    <a:lnTo>
                      <a:pt x="1382268" y="1563623"/>
                    </a:lnTo>
                    <a:lnTo>
                      <a:pt x="1382429" y="1556766"/>
                    </a:lnTo>
                    <a:close/>
                  </a:path>
                  <a:path w="1656080" h="1927225">
                    <a:moveTo>
                      <a:pt x="1655826" y="1924050"/>
                    </a:moveTo>
                    <a:lnTo>
                      <a:pt x="1655826" y="1559814"/>
                    </a:lnTo>
                    <a:lnTo>
                      <a:pt x="1653539" y="1556766"/>
                    </a:lnTo>
                    <a:lnTo>
                      <a:pt x="1382429" y="1556766"/>
                    </a:lnTo>
                    <a:lnTo>
                      <a:pt x="1382268" y="1563623"/>
                    </a:lnTo>
                    <a:lnTo>
                      <a:pt x="1376172" y="1556766"/>
                    </a:lnTo>
                    <a:lnTo>
                      <a:pt x="1376172" y="1569720"/>
                    </a:lnTo>
                    <a:lnTo>
                      <a:pt x="1643633" y="1569720"/>
                    </a:lnTo>
                    <a:lnTo>
                      <a:pt x="1643633" y="1562861"/>
                    </a:lnTo>
                    <a:lnTo>
                      <a:pt x="1649730" y="1569720"/>
                    </a:lnTo>
                    <a:lnTo>
                      <a:pt x="1649730" y="1927098"/>
                    </a:lnTo>
                    <a:lnTo>
                      <a:pt x="1653539" y="1927098"/>
                    </a:lnTo>
                    <a:lnTo>
                      <a:pt x="1655826" y="1924050"/>
                    </a:lnTo>
                    <a:close/>
                  </a:path>
                  <a:path w="1656080" h="1927225">
                    <a:moveTo>
                      <a:pt x="1418808" y="8375"/>
                    </a:moveTo>
                    <a:lnTo>
                      <a:pt x="1406197" y="6150"/>
                    </a:lnTo>
                    <a:lnTo>
                      <a:pt x="1405861" y="7319"/>
                    </a:lnTo>
                    <a:lnTo>
                      <a:pt x="1404677" y="57685"/>
                    </a:lnTo>
                    <a:lnTo>
                      <a:pt x="1418805" y="8517"/>
                    </a:lnTo>
                    <a:lnTo>
                      <a:pt x="1418808" y="8375"/>
                    </a:lnTo>
                    <a:close/>
                  </a:path>
                  <a:path w="1656080" h="1927225">
                    <a:moveTo>
                      <a:pt x="1406197" y="6150"/>
                    </a:moveTo>
                    <a:lnTo>
                      <a:pt x="1405889" y="6096"/>
                    </a:lnTo>
                    <a:lnTo>
                      <a:pt x="1405861" y="7319"/>
                    </a:lnTo>
                    <a:lnTo>
                      <a:pt x="1406197" y="6150"/>
                    </a:lnTo>
                    <a:close/>
                  </a:path>
                  <a:path w="1656080" h="1927225">
                    <a:moveTo>
                      <a:pt x="1418843" y="6858"/>
                    </a:moveTo>
                    <a:lnTo>
                      <a:pt x="1418843" y="3809"/>
                    </a:lnTo>
                    <a:lnTo>
                      <a:pt x="1416558" y="762"/>
                    </a:lnTo>
                    <a:lnTo>
                      <a:pt x="1413509" y="0"/>
                    </a:lnTo>
                    <a:lnTo>
                      <a:pt x="1410461" y="0"/>
                    </a:lnTo>
                    <a:lnTo>
                      <a:pt x="1407413" y="1524"/>
                    </a:lnTo>
                    <a:lnTo>
                      <a:pt x="1406652" y="4571"/>
                    </a:lnTo>
                    <a:lnTo>
                      <a:pt x="1406197" y="6150"/>
                    </a:lnTo>
                    <a:lnTo>
                      <a:pt x="1418808" y="8375"/>
                    </a:lnTo>
                    <a:lnTo>
                      <a:pt x="1418843" y="6858"/>
                    </a:lnTo>
                    <a:close/>
                  </a:path>
                  <a:path w="1656080" h="1927225">
                    <a:moveTo>
                      <a:pt x="1418843" y="8381"/>
                    </a:moveTo>
                    <a:lnTo>
                      <a:pt x="1418805" y="8517"/>
                    </a:lnTo>
                    <a:lnTo>
                      <a:pt x="1418843" y="8381"/>
                    </a:lnTo>
                    <a:close/>
                  </a:path>
                  <a:path w="1656080" h="1927225">
                    <a:moveTo>
                      <a:pt x="1649730" y="1569720"/>
                    </a:moveTo>
                    <a:lnTo>
                      <a:pt x="1643633" y="1562861"/>
                    </a:lnTo>
                    <a:lnTo>
                      <a:pt x="1643633" y="1569720"/>
                    </a:lnTo>
                    <a:lnTo>
                      <a:pt x="1649730" y="1569720"/>
                    </a:lnTo>
                    <a:close/>
                  </a:path>
                  <a:path w="1656080" h="1927225">
                    <a:moveTo>
                      <a:pt x="1649730" y="1914144"/>
                    </a:moveTo>
                    <a:lnTo>
                      <a:pt x="1649730" y="1569720"/>
                    </a:lnTo>
                    <a:lnTo>
                      <a:pt x="1643633" y="1569720"/>
                    </a:lnTo>
                    <a:lnTo>
                      <a:pt x="1643633" y="1914144"/>
                    </a:lnTo>
                    <a:lnTo>
                      <a:pt x="1649730" y="1914144"/>
                    </a:lnTo>
                    <a:close/>
                  </a:path>
                  <a:path w="1656080" h="1927225">
                    <a:moveTo>
                      <a:pt x="1649730" y="1927098"/>
                    </a:moveTo>
                    <a:lnTo>
                      <a:pt x="1649730" y="1914144"/>
                    </a:lnTo>
                    <a:lnTo>
                      <a:pt x="1643633" y="1920239"/>
                    </a:lnTo>
                    <a:lnTo>
                      <a:pt x="1643633" y="1927098"/>
                    </a:lnTo>
                    <a:lnTo>
                      <a:pt x="1649730" y="1927098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63" name="object 21">
              <a:extLst>
                <a:ext uri="{FF2B5EF4-FFF2-40B4-BE49-F238E27FC236}">
                  <a16:creationId xmlns:a16="http://schemas.microsoft.com/office/drawing/2014/main" id="{EAF85483-EA16-5B59-5928-39DF4B441824}"/>
                </a:ext>
              </a:extLst>
            </p:cNvPr>
            <p:cNvSpPr txBox="1"/>
            <p:nvPr/>
          </p:nvSpPr>
          <p:spPr>
            <a:xfrm>
              <a:off x="951991" y="6300470"/>
              <a:ext cx="131254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spc="-10" dirty="0">
                  <a:latin typeface="Constantia"/>
                  <a:cs typeface="Constantia"/>
                </a:rPr>
                <a:t>Quadrillage</a:t>
              </a:r>
              <a:endParaRPr sz="1800">
                <a:latin typeface="Constantia"/>
                <a:cs typeface="Constantia"/>
              </a:endParaRPr>
            </a:p>
          </p:txBody>
        </p:sp>
        <p:grpSp>
          <p:nvGrpSpPr>
            <p:cNvPr id="64" name="object 22">
              <a:extLst>
                <a:ext uri="{FF2B5EF4-FFF2-40B4-BE49-F238E27FC236}">
                  <a16:creationId xmlns:a16="http://schemas.microsoft.com/office/drawing/2014/main" id="{BFD16324-62A1-205A-FA29-39D314DA540E}"/>
                </a:ext>
              </a:extLst>
            </p:cNvPr>
            <p:cNvGrpSpPr/>
            <p:nvPr/>
          </p:nvGrpSpPr>
          <p:grpSpPr>
            <a:xfrm>
              <a:off x="2708910" y="5852159"/>
              <a:ext cx="1521460" cy="798830"/>
              <a:chOff x="2708910" y="5852159"/>
              <a:chExt cx="1521460" cy="798830"/>
            </a:xfrm>
          </p:grpSpPr>
          <p:sp>
            <p:nvSpPr>
              <p:cNvPr id="90" name="object 23">
                <a:extLst>
                  <a:ext uri="{FF2B5EF4-FFF2-40B4-BE49-F238E27FC236}">
                    <a16:creationId xmlns:a16="http://schemas.microsoft.com/office/drawing/2014/main" id="{84CE6170-285C-2193-5C34-3238E7FA032B}"/>
                  </a:ext>
                </a:extLst>
              </p:cNvPr>
              <p:cNvSpPr/>
              <p:nvPr/>
            </p:nvSpPr>
            <p:spPr>
              <a:xfrm>
                <a:off x="2715005" y="5858255"/>
                <a:ext cx="1508760" cy="786130"/>
              </a:xfrm>
              <a:custGeom>
                <a:avLst/>
                <a:gdLst/>
                <a:ahLst/>
                <a:cxnLst/>
                <a:rect l="l" t="t" r="r" b="b"/>
                <a:pathLst>
                  <a:path w="1508760" h="786129">
                    <a:moveTo>
                      <a:pt x="1508760" y="174497"/>
                    </a:moveTo>
                    <a:lnTo>
                      <a:pt x="1285494" y="131063"/>
                    </a:lnTo>
                    <a:lnTo>
                      <a:pt x="1285494" y="0"/>
                    </a:lnTo>
                    <a:lnTo>
                      <a:pt x="0" y="0"/>
                    </a:lnTo>
                    <a:lnTo>
                      <a:pt x="0" y="785622"/>
                    </a:lnTo>
                    <a:lnTo>
                      <a:pt x="1285494" y="785621"/>
                    </a:lnTo>
                    <a:lnTo>
                      <a:pt x="1285494" y="327659"/>
                    </a:lnTo>
                    <a:lnTo>
                      <a:pt x="1508760" y="174497"/>
                    </a:lnTo>
                    <a:close/>
                  </a:path>
                </a:pathLst>
              </a:custGeom>
              <a:solidFill>
                <a:srgbClr val="FFFF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1" name="object 24">
                <a:extLst>
                  <a:ext uri="{FF2B5EF4-FFF2-40B4-BE49-F238E27FC236}">
                    <a16:creationId xmlns:a16="http://schemas.microsoft.com/office/drawing/2014/main" id="{2D05C3CF-3A0C-6B11-755B-E0F706CB7A86}"/>
                  </a:ext>
                </a:extLst>
              </p:cNvPr>
              <p:cNvSpPr/>
              <p:nvPr/>
            </p:nvSpPr>
            <p:spPr>
              <a:xfrm>
                <a:off x="2708910" y="5852159"/>
                <a:ext cx="1521460" cy="798830"/>
              </a:xfrm>
              <a:custGeom>
                <a:avLst/>
                <a:gdLst/>
                <a:ahLst/>
                <a:cxnLst/>
                <a:rect l="l" t="t" r="r" b="b"/>
                <a:pathLst>
                  <a:path w="1521460" h="798829">
                    <a:moveTo>
                      <a:pt x="1298448" y="132105"/>
                    </a:moveTo>
                    <a:lnTo>
                      <a:pt x="1298448" y="2286"/>
                    </a:lnTo>
                    <a:lnTo>
                      <a:pt x="1295400" y="0"/>
                    </a:lnTo>
                    <a:lnTo>
                      <a:pt x="2285" y="0"/>
                    </a:lnTo>
                    <a:lnTo>
                      <a:pt x="0" y="2286"/>
                    </a:lnTo>
                    <a:lnTo>
                      <a:pt x="0" y="795528"/>
                    </a:lnTo>
                    <a:lnTo>
                      <a:pt x="2286" y="798576"/>
                    </a:lnTo>
                    <a:lnTo>
                      <a:pt x="6096" y="798576"/>
                    </a:lnTo>
                    <a:lnTo>
                      <a:pt x="6096" y="12192"/>
                    </a:lnTo>
                    <a:lnTo>
                      <a:pt x="12191" y="6096"/>
                    </a:lnTo>
                    <a:lnTo>
                      <a:pt x="12191" y="12192"/>
                    </a:lnTo>
                    <a:lnTo>
                      <a:pt x="1285494" y="12192"/>
                    </a:lnTo>
                    <a:lnTo>
                      <a:pt x="1285494" y="6096"/>
                    </a:lnTo>
                    <a:lnTo>
                      <a:pt x="1291590" y="12192"/>
                    </a:lnTo>
                    <a:lnTo>
                      <a:pt x="1291590" y="143404"/>
                    </a:lnTo>
                    <a:lnTo>
                      <a:pt x="1293114" y="143702"/>
                    </a:lnTo>
                    <a:lnTo>
                      <a:pt x="1293114" y="131064"/>
                    </a:lnTo>
                    <a:lnTo>
                      <a:pt x="1298448" y="132105"/>
                    </a:lnTo>
                    <a:close/>
                  </a:path>
                  <a:path w="1521460" h="798829">
                    <a:moveTo>
                      <a:pt x="12191" y="12192"/>
                    </a:moveTo>
                    <a:lnTo>
                      <a:pt x="12191" y="6096"/>
                    </a:lnTo>
                    <a:lnTo>
                      <a:pt x="6096" y="12192"/>
                    </a:lnTo>
                    <a:lnTo>
                      <a:pt x="12191" y="12192"/>
                    </a:lnTo>
                    <a:close/>
                  </a:path>
                  <a:path w="1521460" h="798829">
                    <a:moveTo>
                      <a:pt x="12191" y="785622"/>
                    </a:moveTo>
                    <a:lnTo>
                      <a:pt x="12191" y="12192"/>
                    </a:lnTo>
                    <a:lnTo>
                      <a:pt x="6096" y="12192"/>
                    </a:lnTo>
                    <a:lnTo>
                      <a:pt x="6096" y="785622"/>
                    </a:lnTo>
                    <a:lnTo>
                      <a:pt x="12191" y="785622"/>
                    </a:lnTo>
                    <a:close/>
                  </a:path>
                  <a:path w="1521460" h="798829">
                    <a:moveTo>
                      <a:pt x="1291590" y="785622"/>
                    </a:moveTo>
                    <a:lnTo>
                      <a:pt x="6096" y="785622"/>
                    </a:lnTo>
                    <a:lnTo>
                      <a:pt x="12191" y="791718"/>
                    </a:lnTo>
                    <a:lnTo>
                      <a:pt x="12191" y="798576"/>
                    </a:lnTo>
                    <a:lnTo>
                      <a:pt x="1285494" y="798576"/>
                    </a:lnTo>
                    <a:lnTo>
                      <a:pt x="1285494" y="791718"/>
                    </a:lnTo>
                    <a:lnTo>
                      <a:pt x="1291590" y="785622"/>
                    </a:lnTo>
                    <a:close/>
                  </a:path>
                  <a:path w="1521460" h="798829">
                    <a:moveTo>
                      <a:pt x="12191" y="798576"/>
                    </a:moveTo>
                    <a:lnTo>
                      <a:pt x="12191" y="791718"/>
                    </a:lnTo>
                    <a:lnTo>
                      <a:pt x="6096" y="785622"/>
                    </a:lnTo>
                    <a:lnTo>
                      <a:pt x="6096" y="798576"/>
                    </a:lnTo>
                    <a:lnTo>
                      <a:pt x="12191" y="798576"/>
                    </a:lnTo>
                    <a:close/>
                  </a:path>
                  <a:path w="1521460" h="798829">
                    <a:moveTo>
                      <a:pt x="1291590" y="12192"/>
                    </a:moveTo>
                    <a:lnTo>
                      <a:pt x="1285494" y="6096"/>
                    </a:lnTo>
                    <a:lnTo>
                      <a:pt x="1285494" y="12192"/>
                    </a:lnTo>
                    <a:lnTo>
                      <a:pt x="1291590" y="12192"/>
                    </a:lnTo>
                    <a:close/>
                  </a:path>
                  <a:path w="1521460" h="798829">
                    <a:moveTo>
                      <a:pt x="1291590" y="143404"/>
                    </a:moveTo>
                    <a:lnTo>
                      <a:pt x="1291590" y="12192"/>
                    </a:lnTo>
                    <a:lnTo>
                      <a:pt x="1285494" y="12192"/>
                    </a:lnTo>
                    <a:lnTo>
                      <a:pt x="1285494" y="140208"/>
                    </a:lnTo>
                    <a:lnTo>
                      <a:pt x="1287780" y="142494"/>
                    </a:lnTo>
                    <a:lnTo>
                      <a:pt x="1290828" y="143256"/>
                    </a:lnTo>
                    <a:lnTo>
                      <a:pt x="1291590" y="143404"/>
                    </a:lnTo>
                    <a:close/>
                  </a:path>
                  <a:path w="1521460" h="798829">
                    <a:moveTo>
                      <a:pt x="1513332" y="189075"/>
                    </a:moveTo>
                    <a:lnTo>
                      <a:pt x="1513332" y="186690"/>
                    </a:lnTo>
                    <a:lnTo>
                      <a:pt x="1498614" y="183817"/>
                    </a:lnTo>
                    <a:lnTo>
                      <a:pt x="1288542" y="328422"/>
                    </a:lnTo>
                    <a:lnTo>
                      <a:pt x="1286256" y="329184"/>
                    </a:lnTo>
                    <a:lnTo>
                      <a:pt x="1285494" y="331470"/>
                    </a:lnTo>
                    <a:lnTo>
                      <a:pt x="1285494" y="785622"/>
                    </a:lnTo>
                    <a:lnTo>
                      <a:pt x="1291590" y="785622"/>
                    </a:lnTo>
                    <a:lnTo>
                      <a:pt x="1291590" y="798576"/>
                    </a:lnTo>
                    <a:lnTo>
                      <a:pt x="1295400" y="798576"/>
                    </a:lnTo>
                    <a:lnTo>
                      <a:pt x="1295400" y="339090"/>
                    </a:lnTo>
                    <a:lnTo>
                      <a:pt x="1298448" y="333756"/>
                    </a:lnTo>
                    <a:lnTo>
                      <a:pt x="1298448" y="336991"/>
                    </a:lnTo>
                    <a:lnTo>
                      <a:pt x="1513332" y="189075"/>
                    </a:lnTo>
                    <a:close/>
                  </a:path>
                  <a:path w="1521460" h="798829">
                    <a:moveTo>
                      <a:pt x="1291590" y="798576"/>
                    </a:moveTo>
                    <a:lnTo>
                      <a:pt x="1291590" y="785622"/>
                    </a:lnTo>
                    <a:lnTo>
                      <a:pt x="1285494" y="791718"/>
                    </a:lnTo>
                    <a:lnTo>
                      <a:pt x="1285494" y="798576"/>
                    </a:lnTo>
                    <a:lnTo>
                      <a:pt x="1291590" y="798576"/>
                    </a:lnTo>
                    <a:close/>
                  </a:path>
                  <a:path w="1521460" h="798829">
                    <a:moveTo>
                      <a:pt x="1520952" y="182118"/>
                    </a:moveTo>
                    <a:lnTo>
                      <a:pt x="1520952" y="179070"/>
                    </a:lnTo>
                    <a:lnTo>
                      <a:pt x="1520190" y="176784"/>
                    </a:lnTo>
                    <a:lnTo>
                      <a:pt x="1518666" y="174498"/>
                    </a:lnTo>
                    <a:lnTo>
                      <a:pt x="1515618" y="174498"/>
                    </a:lnTo>
                    <a:lnTo>
                      <a:pt x="1293114" y="131064"/>
                    </a:lnTo>
                    <a:lnTo>
                      <a:pt x="1298448" y="137160"/>
                    </a:lnTo>
                    <a:lnTo>
                      <a:pt x="1298448" y="144743"/>
                    </a:lnTo>
                    <a:lnTo>
                      <a:pt x="1498614" y="183817"/>
                    </a:lnTo>
                    <a:lnTo>
                      <a:pt x="1511046" y="175260"/>
                    </a:lnTo>
                    <a:lnTo>
                      <a:pt x="1513332" y="186690"/>
                    </a:lnTo>
                    <a:lnTo>
                      <a:pt x="1513332" y="189075"/>
                    </a:lnTo>
                    <a:lnTo>
                      <a:pt x="1517904" y="185928"/>
                    </a:lnTo>
                    <a:lnTo>
                      <a:pt x="1520190" y="184404"/>
                    </a:lnTo>
                    <a:lnTo>
                      <a:pt x="1520952" y="182118"/>
                    </a:lnTo>
                    <a:close/>
                  </a:path>
                  <a:path w="1521460" h="798829">
                    <a:moveTo>
                      <a:pt x="1298448" y="144743"/>
                    </a:moveTo>
                    <a:lnTo>
                      <a:pt x="1298448" y="137160"/>
                    </a:lnTo>
                    <a:lnTo>
                      <a:pt x="1293114" y="131064"/>
                    </a:lnTo>
                    <a:lnTo>
                      <a:pt x="1293114" y="143702"/>
                    </a:lnTo>
                    <a:lnTo>
                      <a:pt x="1298448" y="144743"/>
                    </a:lnTo>
                    <a:close/>
                  </a:path>
                  <a:path w="1521460" h="798829">
                    <a:moveTo>
                      <a:pt x="1298448" y="336991"/>
                    </a:moveTo>
                    <a:lnTo>
                      <a:pt x="1298448" y="333756"/>
                    </a:lnTo>
                    <a:lnTo>
                      <a:pt x="1295400" y="339090"/>
                    </a:lnTo>
                    <a:lnTo>
                      <a:pt x="1298448" y="336991"/>
                    </a:lnTo>
                    <a:close/>
                  </a:path>
                  <a:path w="1521460" h="798829">
                    <a:moveTo>
                      <a:pt x="1298448" y="795528"/>
                    </a:moveTo>
                    <a:lnTo>
                      <a:pt x="1298448" y="336991"/>
                    </a:lnTo>
                    <a:lnTo>
                      <a:pt x="1295400" y="339090"/>
                    </a:lnTo>
                    <a:lnTo>
                      <a:pt x="1295400" y="798576"/>
                    </a:lnTo>
                    <a:lnTo>
                      <a:pt x="1298448" y="795528"/>
                    </a:lnTo>
                    <a:close/>
                  </a:path>
                  <a:path w="1521460" h="798829">
                    <a:moveTo>
                      <a:pt x="1513332" y="186690"/>
                    </a:moveTo>
                    <a:lnTo>
                      <a:pt x="1511046" y="175260"/>
                    </a:lnTo>
                    <a:lnTo>
                      <a:pt x="1498614" y="183817"/>
                    </a:lnTo>
                    <a:lnTo>
                      <a:pt x="1513332" y="18669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65" name="object 25">
              <a:extLst>
                <a:ext uri="{FF2B5EF4-FFF2-40B4-BE49-F238E27FC236}">
                  <a16:creationId xmlns:a16="http://schemas.microsoft.com/office/drawing/2014/main" id="{00803926-C475-32BE-3351-8E0F4F9AEAD3}"/>
                </a:ext>
              </a:extLst>
            </p:cNvPr>
            <p:cNvSpPr txBox="1"/>
            <p:nvPr/>
          </p:nvSpPr>
          <p:spPr>
            <a:xfrm>
              <a:off x="2931667" y="5949186"/>
              <a:ext cx="857885" cy="5740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86995" marR="5080" indent="-74930">
                <a:lnSpc>
                  <a:spcPct val="100000"/>
                </a:lnSpc>
                <a:spcBef>
                  <a:spcPts val="100"/>
                </a:spcBef>
              </a:pPr>
              <a:r>
                <a:rPr sz="1800" b="1" spc="-5" dirty="0">
                  <a:latin typeface="Constantia"/>
                  <a:cs typeface="Constantia"/>
                </a:rPr>
                <a:t>Tit</a:t>
              </a:r>
              <a:r>
                <a:rPr sz="1800" b="1" spc="-35" dirty="0">
                  <a:latin typeface="Constantia"/>
                  <a:cs typeface="Constantia"/>
                </a:rPr>
                <a:t>r</a:t>
              </a:r>
              <a:r>
                <a:rPr sz="1800" b="1" dirty="0">
                  <a:latin typeface="Constantia"/>
                  <a:cs typeface="Constantia"/>
                </a:rPr>
                <a:t>e</a:t>
              </a:r>
              <a:r>
                <a:rPr sz="1800" b="1" spc="-95" dirty="0">
                  <a:latin typeface="Constantia"/>
                  <a:cs typeface="Constantia"/>
                </a:rPr>
                <a:t> </a:t>
              </a:r>
              <a:r>
                <a:rPr sz="1800" b="1" spc="-5" dirty="0">
                  <a:latin typeface="Constantia"/>
                  <a:cs typeface="Constantia"/>
                </a:rPr>
                <a:t>de  </a:t>
              </a:r>
              <a:r>
                <a:rPr sz="1800" b="1" dirty="0">
                  <a:latin typeface="Constantia"/>
                  <a:cs typeface="Constantia"/>
                </a:rPr>
                <a:t>l</a:t>
              </a:r>
              <a:r>
                <a:rPr sz="1800" b="1" spc="-70" dirty="0">
                  <a:latin typeface="Constantia"/>
                  <a:cs typeface="Constantia"/>
                </a:rPr>
                <a:t>’</a:t>
              </a:r>
              <a:r>
                <a:rPr sz="1800" b="1" dirty="0">
                  <a:latin typeface="Constantia"/>
                  <a:cs typeface="Constantia"/>
                </a:rPr>
                <a:t>a</a:t>
              </a:r>
              <a:r>
                <a:rPr sz="1800" b="1" spc="-45" dirty="0">
                  <a:latin typeface="Constantia"/>
                  <a:cs typeface="Constantia"/>
                </a:rPr>
                <a:t>x</a:t>
              </a:r>
              <a:r>
                <a:rPr sz="1800" b="1" dirty="0">
                  <a:latin typeface="Constantia"/>
                  <a:cs typeface="Constantia"/>
                </a:rPr>
                <a:t>e</a:t>
              </a:r>
              <a:r>
                <a:rPr sz="1800" b="1" spc="-110" dirty="0">
                  <a:latin typeface="Constantia"/>
                  <a:cs typeface="Constantia"/>
                </a:rPr>
                <a:t> </a:t>
              </a:r>
              <a:r>
                <a:rPr sz="1800" b="1" dirty="0">
                  <a:latin typeface="Constantia"/>
                  <a:cs typeface="Constantia"/>
                </a:rPr>
                <a:t>X</a:t>
              </a:r>
              <a:endParaRPr sz="1800">
                <a:latin typeface="Constantia"/>
                <a:cs typeface="Constantia"/>
              </a:endParaRPr>
            </a:p>
          </p:txBody>
        </p:sp>
        <p:grpSp>
          <p:nvGrpSpPr>
            <p:cNvPr id="66" name="object 26">
              <a:extLst>
                <a:ext uri="{FF2B5EF4-FFF2-40B4-BE49-F238E27FC236}">
                  <a16:creationId xmlns:a16="http://schemas.microsoft.com/office/drawing/2014/main" id="{EF5EC77D-04FB-A662-1000-111AD9DA8B7B}"/>
                </a:ext>
              </a:extLst>
            </p:cNvPr>
            <p:cNvGrpSpPr/>
            <p:nvPr/>
          </p:nvGrpSpPr>
          <p:grpSpPr>
            <a:xfrm>
              <a:off x="5459729" y="5536691"/>
              <a:ext cx="1333500" cy="1114425"/>
              <a:chOff x="5459729" y="5536691"/>
              <a:chExt cx="1333500" cy="1114425"/>
            </a:xfrm>
          </p:grpSpPr>
          <p:sp>
            <p:nvSpPr>
              <p:cNvPr id="88" name="object 27">
                <a:extLst>
                  <a:ext uri="{FF2B5EF4-FFF2-40B4-BE49-F238E27FC236}">
                    <a16:creationId xmlns:a16="http://schemas.microsoft.com/office/drawing/2014/main" id="{9E265B18-F6DA-C5B2-0863-DB8B655F8861}"/>
                  </a:ext>
                </a:extLst>
              </p:cNvPr>
              <p:cNvSpPr/>
              <p:nvPr/>
            </p:nvSpPr>
            <p:spPr>
              <a:xfrm>
                <a:off x="5466587" y="5544311"/>
                <a:ext cx="1320800" cy="1099820"/>
              </a:xfrm>
              <a:custGeom>
                <a:avLst/>
                <a:gdLst/>
                <a:ahLst/>
                <a:cxnLst/>
                <a:rect l="l" t="t" r="r" b="b"/>
                <a:pathLst>
                  <a:path w="1320800" h="1099820">
                    <a:moveTo>
                      <a:pt x="1320545" y="1099565"/>
                    </a:moveTo>
                    <a:lnTo>
                      <a:pt x="1320545" y="528065"/>
                    </a:lnTo>
                    <a:lnTo>
                      <a:pt x="569975" y="528065"/>
                    </a:lnTo>
                    <a:lnTo>
                      <a:pt x="0" y="0"/>
                    </a:lnTo>
                    <a:lnTo>
                      <a:pt x="248411" y="528065"/>
                    </a:lnTo>
                    <a:lnTo>
                      <a:pt x="34289" y="528065"/>
                    </a:lnTo>
                    <a:lnTo>
                      <a:pt x="34289" y="1099565"/>
                    </a:lnTo>
                    <a:lnTo>
                      <a:pt x="1320545" y="1099565"/>
                    </a:lnTo>
                    <a:close/>
                  </a:path>
                </a:pathLst>
              </a:custGeom>
              <a:solidFill>
                <a:srgbClr val="FFFF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9" name="object 28">
                <a:extLst>
                  <a:ext uri="{FF2B5EF4-FFF2-40B4-BE49-F238E27FC236}">
                    <a16:creationId xmlns:a16="http://schemas.microsoft.com/office/drawing/2014/main" id="{1657E45D-095A-E80D-82C2-CD6E38D8E892}"/>
                  </a:ext>
                </a:extLst>
              </p:cNvPr>
              <p:cNvSpPr/>
              <p:nvPr/>
            </p:nvSpPr>
            <p:spPr>
              <a:xfrm>
                <a:off x="5459729" y="5536691"/>
                <a:ext cx="1333500" cy="1114425"/>
              </a:xfrm>
              <a:custGeom>
                <a:avLst/>
                <a:gdLst/>
                <a:ahLst/>
                <a:cxnLst/>
                <a:rect l="l" t="t" r="r" b="b"/>
                <a:pathLst>
                  <a:path w="1333500" h="1114425">
                    <a:moveTo>
                      <a:pt x="579763" y="529590"/>
                    </a:moveTo>
                    <a:lnTo>
                      <a:pt x="11429" y="2286"/>
                    </a:lnTo>
                    <a:lnTo>
                      <a:pt x="9143" y="762"/>
                    </a:lnTo>
                    <a:lnTo>
                      <a:pt x="5333" y="0"/>
                    </a:lnTo>
                    <a:lnTo>
                      <a:pt x="3047" y="2286"/>
                    </a:lnTo>
                    <a:lnTo>
                      <a:pt x="761" y="3810"/>
                    </a:lnTo>
                    <a:lnTo>
                      <a:pt x="0" y="6858"/>
                    </a:lnTo>
                    <a:lnTo>
                      <a:pt x="761" y="9906"/>
                    </a:lnTo>
                    <a:lnTo>
                      <a:pt x="2285" y="13140"/>
                    </a:lnTo>
                    <a:lnTo>
                      <a:pt x="2285" y="12192"/>
                    </a:lnTo>
                    <a:lnTo>
                      <a:pt x="12191" y="4572"/>
                    </a:lnTo>
                    <a:lnTo>
                      <a:pt x="26213" y="34330"/>
                    </a:lnTo>
                    <a:lnTo>
                      <a:pt x="573023" y="540258"/>
                    </a:lnTo>
                    <a:lnTo>
                      <a:pt x="573785" y="541782"/>
                    </a:lnTo>
                    <a:lnTo>
                      <a:pt x="575309" y="542544"/>
                    </a:lnTo>
                    <a:lnTo>
                      <a:pt x="576833" y="542544"/>
                    </a:lnTo>
                    <a:lnTo>
                      <a:pt x="576833" y="529590"/>
                    </a:lnTo>
                    <a:lnTo>
                      <a:pt x="579763" y="529590"/>
                    </a:lnTo>
                    <a:close/>
                  </a:path>
                  <a:path w="1333500" h="1114425">
                    <a:moveTo>
                      <a:pt x="26213" y="34330"/>
                    </a:moveTo>
                    <a:lnTo>
                      <a:pt x="12191" y="4572"/>
                    </a:lnTo>
                    <a:lnTo>
                      <a:pt x="2285" y="12192"/>
                    </a:lnTo>
                    <a:lnTo>
                      <a:pt x="26213" y="34330"/>
                    </a:lnTo>
                    <a:close/>
                  </a:path>
                  <a:path w="1333500" h="1114425">
                    <a:moveTo>
                      <a:pt x="262127" y="537210"/>
                    </a:moveTo>
                    <a:lnTo>
                      <a:pt x="262127" y="534924"/>
                    </a:lnTo>
                    <a:lnTo>
                      <a:pt x="261365" y="533400"/>
                    </a:lnTo>
                    <a:lnTo>
                      <a:pt x="26213" y="34330"/>
                    </a:lnTo>
                    <a:lnTo>
                      <a:pt x="2285" y="12192"/>
                    </a:lnTo>
                    <a:lnTo>
                      <a:pt x="2285" y="13140"/>
                    </a:lnTo>
                    <a:lnTo>
                      <a:pt x="245627" y="529590"/>
                    </a:lnTo>
                    <a:lnTo>
                      <a:pt x="255269" y="529590"/>
                    </a:lnTo>
                    <a:lnTo>
                      <a:pt x="255269" y="542544"/>
                    </a:lnTo>
                    <a:lnTo>
                      <a:pt x="257555" y="542544"/>
                    </a:lnTo>
                    <a:lnTo>
                      <a:pt x="259841" y="541020"/>
                    </a:lnTo>
                    <a:lnTo>
                      <a:pt x="261365" y="539496"/>
                    </a:lnTo>
                    <a:lnTo>
                      <a:pt x="262127" y="537210"/>
                    </a:lnTo>
                    <a:close/>
                  </a:path>
                  <a:path w="1333500" h="1114425">
                    <a:moveTo>
                      <a:pt x="255269" y="542544"/>
                    </a:moveTo>
                    <a:lnTo>
                      <a:pt x="255269" y="529590"/>
                    </a:lnTo>
                    <a:lnTo>
                      <a:pt x="249935" y="538734"/>
                    </a:lnTo>
                    <a:lnTo>
                      <a:pt x="245627" y="529590"/>
                    </a:lnTo>
                    <a:lnTo>
                      <a:pt x="38099" y="529590"/>
                    </a:lnTo>
                    <a:lnTo>
                      <a:pt x="35051" y="532638"/>
                    </a:lnTo>
                    <a:lnTo>
                      <a:pt x="35051" y="1110996"/>
                    </a:lnTo>
                    <a:lnTo>
                      <a:pt x="38099" y="1114044"/>
                    </a:lnTo>
                    <a:lnTo>
                      <a:pt x="41147" y="1114044"/>
                    </a:lnTo>
                    <a:lnTo>
                      <a:pt x="41147" y="542544"/>
                    </a:lnTo>
                    <a:lnTo>
                      <a:pt x="48005" y="535686"/>
                    </a:lnTo>
                    <a:lnTo>
                      <a:pt x="48005" y="542544"/>
                    </a:lnTo>
                    <a:lnTo>
                      <a:pt x="255269" y="542544"/>
                    </a:lnTo>
                    <a:close/>
                  </a:path>
                  <a:path w="1333500" h="1114425">
                    <a:moveTo>
                      <a:pt x="48005" y="542544"/>
                    </a:moveTo>
                    <a:lnTo>
                      <a:pt x="48005" y="535686"/>
                    </a:lnTo>
                    <a:lnTo>
                      <a:pt x="41147" y="542544"/>
                    </a:lnTo>
                    <a:lnTo>
                      <a:pt x="48005" y="542544"/>
                    </a:lnTo>
                    <a:close/>
                  </a:path>
                  <a:path w="1333500" h="1114425">
                    <a:moveTo>
                      <a:pt x="48005" y="1101090"/>
                    </a:moveTo>
                    <a:lnTo>
                      <a:pt x="48005" y="542544"/>
                    </a:lnTo>
                    <a:lnTo>
                      <a:pt x="41147" y="542544"/>
                    </a:lnTo>
                    <a:lnTo>
                      <a:pt x="41147" y="1101090"/>
                    </a:lnTo>
                    <a:lnTo>
                      <a:pt x="48005" y="1101090"/>
                    </a:lnTo>
                    <a:close/>
                  </a:path>
                  <a:path w="1333500" h="1114425">
                    <a:moveTo>
                      <a:pt x="1327404" y="1101090"/>
                    </a:moveTo>
                    <a:lnTo>
                      <a:pt x="41147" y="1101090"/>
                    </a:lnTo>
                    <a:lnTo>
                      <a:pt x="48005" y="1107186"/>
                    </a:lnTo>
                    <a:lnTo>
                      <a:pt x="48005" y="1114044"/>
                    </a:lnTo>
                    <a:lnTo>
                      <a:pt x="1320545" y="1114044"/>
                    </a:lnTo>
                    <a:lnTo>
                      <a:pt x="1320545" y="1107186"/>
                    </a:lnTo>
                    <a:lnTo>
                      <a:pt x="1327404" y="1101090"/>
                    </a:lnTo>
                    <a:close/>
                  </a:path>
                  <a:path w="1333500" h="1114425">
                    <a:moveTo>
                      <a:pt x="48005" y="1114044"/>
                    </a:moveTo>
                    <a:lnTo>
                      <a:pt x="48005" y="1107186"/>
                    </a:lnTo>
                    <a:lnTo>
                      <a:pt x="41147" y="1101090"/>
                    </a:lnTo>
                    <a:lnTo>
                      <a:pt x="41147" y="1114044"/>
                    </a:lnTo>
                    <a:lnTo>
                      <a:pt x="48005" y="1114044"/>
                    </a:lnTo>
                    <a:close/>
                  </a:path>
                  <a:path w="1333500" h="1114425">
                    <a:moveTo>
                      <a:pt x="255269" y="529590"/>
                    </a:moveTo>
                    <a:lnTo>
                      <a:pt x="245627" y="529590"/>
                    </a:lnTo>
                    <a:lnTo>
                      <a:pt x="249935" y="538734"/>
                    </a:lnTo>
                    <a:lnTo>
                      <a:pt x="255269" y="529590"/>
                    </a:lnTo>
                    <a:close/>
                  </a:path>
                  <a:path w="1333500" h="1114425">
                    <a:moveTo>
                      <a:pt x="581405" y="531114"/>
                    </a:moveTo>
                    <a:lnTo>
                      <a:pt x="579763" y="529590"/>
                    </a:lnTo>
                    <a:lnTo>
                      <a:pt x="576833" y="529590"/>
                    </a:lnTo>
                    <a:lnTo>
                      <a:pt x="581405" y="531114"/>
                    </a:lnTo>
                    <a:close/>
                  </a:path>
                  <a:path w="1333500" h="1114425">
                    <a:moveTo>
                      <a:pt x="581405" y="542544"/>
                    </a:moveTo>
                    <a:lnTo>
                      <a:pt x="581405" y="531114"/>
                    </a:lnTo>
                    <a:lnTo>
                      <a:pt x="576833" y="529590"/>
                    </a:lnTo>
                    <a:lnTo>
                      <a:pt x="576833" y="542544"/>
                    </a:lnTo>
                    <a:lnTo>
                      <a:pt x="581405" y="542544"/>
                    </a:lnTo>
                    <a:close/>
                  </a:path>
                  <a:path w="1333500" h="1114425">
                    <a:moveTo>
                      <a:pt x="1333499" y="1110995"/>
                    </a:moveTo>
                    <a:lnTo>
                      <a:pt x="1333499" y="532638"/>
                    </a:lnTo>
                    <a:lnTo>
                      <a:pt x="1330452" y="529590"/>
                    </a:lnTo>
                    <a:lnTo>
                      <a:pt x="579763" y="529590"/>
                    </a:lnTo>
                    <a:lnTo>
                      <a:pt x="581405" y="531114"/>
                    </a:lnTo>
                    <a:lnTo>
                      <a:pt x="581405" y="542544"/>
                    </a:lnTo>
                    <a:lnTo>
                      <a:pt x="1320545" y="542544"/>
                    </a:lnTo>
                    <a:lnTo>
                      <a:pt x="1320545" y="535686"/>
                    </a:lnTo>
                    <a:lnTo>
                      <a:pt x="1327404" y="542544"/>
                    </a:lnTo>
                    <a:lnTo>
                      <a:pt x="1327404" y="1114044"/>
                    </a:lnTo>
                    <a:lnTo>
                      <a:pt x="1330452" y="1114044"/>
                    </a:lnTo>
                    <a:lnTo>
                      <a:pt x="1333499" y="1110995"/>
                    </a:lnTo>
                    <a:close/>
                  </a:path>
                  <a:path w="1333500" h="1114425">
                    <a:moveTo>
                      <a:pt x="1327404" y="542544"/>
                    </a:moveTo>
                    <a:lnTo>
                      <a:pt x="1320545" y="535686"/>
                    </a:lnTo>
                    <a:lnTo>
                      <a:pt x="1320545" y="542544"/>
                    </a:lnTo>
                    <a:lnTo>
                      <a:pt x="1327404" y="542544"/>
                    </a:lnTo>
                    <a:close/>
                  </a:path>
                  <a:path w="1333500" h="1114425">
                    <a:moveTo>
                      <a:pt x="1327404" y="1101090"/>
                    </a:moveTo>
                    <a:lnTo>
                      <a:pt x="1327404" y="542544"/>
                    </a:lnTo>
                    <a:lnTo>
                      <a:pt x="1320545" y="542544"/>
                    </a:lnTo>
                    <a:lnTo>
                      <a:pt x="1320545" y="1101090"/>
                    </a:lnTo>
                    <a:lnTo>
                      <a:pt x="1327404" y="1101090"/>
                    </a:lnTo>
                    <a:close/>
                  </a:path>
                  <a:path w="1333500" h="1114425">
                    <a:moveTo>
                      <a:pt x="1327404" y="1114044"/>
                    </a:moveTo>
                    <a:lnTo>
                      <a:pt x="1327404" y="1101090"/>
                    </a:lnTo>
                    <a:lnTo>
                      <a:pt x="1320545" y="1107186"/>
                    </a:lnTo>
                    <a:lnTo>
                      <a:pt x="1320545" y="1114044"/>
                    </a:lnTo>
                    <a:lnTo>
                      <a:pt x="1327404" y="1114044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67" name="object 29">
              <a:extLst>
                <a:ext uri="{FF2B5EF4-FFF2-40B4-BE49-F238E27FC236}">
                  <a16:creationId xmlns:a16="http://schemas.microsoft.com/office/drawing/2014/main" id="{7428FD2B-BC34-7646-1FF4-32CF63A3BED2}"/>
                </a:ext>
              </a:extLst>
            </p:cNvPr>
            <p:cNvSpPr txBox="1"/>
            <p:nvPr/>
          </p:nvSpPr>
          <p:spPr>
            <a:xfrm>
              <a:off x="5836411" y="6193790"/>
              <a:ext cx="61658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dirty="0">
                  <a:latin typeface="Constantia"/>
                  <a:cs typeface="Constantia"/>
                </a:rPr>
                <a:t>A</a:t>
              </a:r>
              <a:r>
                <a:rPr sz="1800" b="1" spc="-45" dirty="0">
                  <a:latin typeface="Constantia"/>
                  <a:cs typeface="Constantia"/>
                </a:rPr>
                <a:t>x</a:t>
              </a:r>
              <a:r>
                <a:rPr sz="1800" b="1" dirty="0">
                  <a:latin typeface="Constantia"/>
                  <a:cs typeface="Constantia"/>
                </a:rPr>
                <a:t>e</a:t>
              </a:r>
              <a:r>
                <a:rPr sz="1800" b="1" spc="-105" dirty="0">
                  <a:latin typeface="Constantia"/>
                  <a:cs typeface="Constantia"/>
                </a:rPr>
                <a:t> </a:t>
              </a:r>
              <a:r>
                <a:rPr sz="1800" b="1" dirty="0">
                  <a:latin typeface="Constantia"/>
                  <a:cs typeface="Constantia"/>
                </a:rPr>
                <a:t>X</a:t>
              </a:r>
              <a:endParaRPr sz="1800">
                <a:latin typeface="Constantia"/>
                <a:cs typeface="Constantia"/>
              </a:endParaRPr>
            </a:p>
          </p:txBody>
        </p:sp>
        <p:grpSp>
          <p:nvGrpSpPr>
            <p:cNvPr id="68" name="object 30">
              <a:extLst>
                <a:ext uri="{FF2B5EF4-FFF2-40B4-BE49-F238E27FC236}">
                  <a16:creationId xmlns:a16="http://schemas.microsoft.com/office/drawing/2014/main" id="{7A02D8D5-1147-E449-CE09-694333327AA6}"/>
                </a:ext>
              </a:extLst>
            </p:cNvPr>
            <p:cNvGrpSpPr/>
            <p:nvPr/>
          </p:nvGrpSpPr>
          <p:grpSpPr>
            <a:xfrm>
              <a:off x="6995159" y="1851660"/>
              <a:ext cx="1941830" cy="745490"/>
              <a:chOff x="6995159" y="1851660"/>
              <a:chExt cx="1941830" cy="745490"/>
            </a:xfrm>
          </p:grpSpPr>
          <p:sp>
            <p:nvSpPr>
              <p:cNvPr id="86" name="object 31">
                <a:extLst>
                  <a:ext uri="{FF2B5EF4-FFF2-40B4-BE49-F238E27FC236}">
                    <a16:creationId xmlns:a16="http://schemas.microsoft.com/office/drawing/2014/main" id="{1419C7E1-B241-10F7-561C-F2D47C55842C}"/>
                  </a:ext>
                </a:extLst>
              </p:cNvPr>
              <p:cNvSpPr/>
              <p:nvPr/>
            </p:nvSpPr>
            <p:spPr>
              <a:xfrm>
                <a:off x="7001255" y="1857756"/>
                <a:ext cx="1929130" cy="732790"/>
              </a:xfrm>
              <a:custGeom>
                <a:avLst/>
                <a:gdLst/>
                <a:ahLst/>
                <a:cxnLst/>
                <a:rect l="l" t="t" r="r" b="b"/>
                <a:pathLst>
                  <a:path w="1929129" h="732789">
                    <a:moveTo>
                      <a:pt x="1928622" y="428243"/>
                    </a:moveTo>
                    <a:lnTo>
                      <a:pt x="1928622" y="0"/>
                    </a:lnTo>
                    <a:lnTo>
                      <a:pt x="0" y="0"/>
                    </a:lnTo>
                    <a:lnTo>
                      <a:pt x="0" y="428244"/>
                    </a:lnTo>
                    <a:lnTo>
                      <a:pt x="321564" y="428244"/>
                    </a:lnTo>
                    <a:lnTo>
                      <a:pt x="72390" y="732282"/>
                    </a:lnTo>
                    <a:lnTo>
                      <a:pt x="803910" y="428243"/>
                    </a:lnTo>
                    <a:lnTo>
                      <a:pt x="1928622" y="428243"/>
                    </a:lnTo>
                    <a:close/>
                  </a:path>
                </a:pathLst>
              </a:custGeom>
              <a:solidFill>
                <a:srgbClr val="FFFF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7" name="object 32">
                <a:extLst>
                  <a:ext uri="{FF2B5EF4-FFF2-40B4-BE49-F238E27FC236}">
                    <a16:creationId xmlns:a16="http://schemas.microsoft.com/office/drawing/2014/main" id="{628B7A7C-C70D-31A1-9324-E93654CB00E2}"/>
                  </a:ext>
                </a:extLst>
              </p:cNvPr>
              <p:cNvSpPr/>
              <p:nvPr/>
            </p:nvSpPr>
            <p:spPr>
              <a:xfrm>
                <a:off x="6995159" y="1851660"/>
                <a:ext cx="1941830" cy="745490"/>
              </a:xfrm>
              <a:custGeom>
                <a:avLst/>
                <a:gdLst/>
                <a:ahLst/>
                <a:cxnLst/>
                <a:rect l="l" t="t" r="r" b="b"/>
                <a:pathLst>
                  <a:path w="1941829" h="745489">
                    <a:moveTo>
                      <a:pt x="1941576" y="438150"/>
                    </a:moveTo>
                    <a:lnTo>
                      <a:pt x="1941576" y="2286"/>
                    </a:lnTo>
                    <a:lnTo>
                      <a:pt x="1938527" y="0"/>
                    </a:lnTo>
                    <a:lnTo>
                      <a:pt x="2285" y="0"/>
                    </a:lnTo>
                    <a:lnTo>
                      <a:pt x="0" y="2286"/>
                    </a:lnTo>
                    <a:lnTo>
                      <a:pt x="0" y="438150"/>
                    </a:lnTo>
                    <a:lnTo>
                      <a:pt x="2286" y="441198"/>
                    </a:lnTo>
                    <a:lnTo>
                      <a:pt x="6096" y="441198"/>
                    </a:lnTo>
                    <a:lnTo>
                      <a:pt x="6096" y="12192"/>
                    </a:lnTo>
                    <a:lnTo>
                      <a:pt x="12192" y="6096"/>
                    </a:lnTo>
                    <a:lnTo>
                      <a:pt x="12192" y="12192"/>
                    </a:lnTo>
                    <a:lnTo>
                      <a:pt x="1928622" y="12192"/>
                    </a:lnTo>
                    <a:lnTo>
                      <a:pt x="1928622" y="6096"/>
                    </a:lnTo>
                    <a:lnTo>
                      <a:pt x="1934718" y="12192"/>
                    </a:lnTo>
                    <a:lnTo>
                      <a:pt x="1934718" y="441198"/>
                    </a:lnTo>
                    <a:lnTo>
                      <a:pt x="1938527" y="441198"/>
                    </a:lnTo>
                    <a:lnTo>
                      <a:pt x="1941576" y="438150"/>
                    </a:lnTo>
                    <a:close/>
                  </a:path>
                  <a:path w="1941829" h="745489">
                    <a:moveTo>
                      <a:pt x="12192" y="12192"/>
                    </a:moveTo>
                    <a:lnTo>
                      <a:pt x="12192" y="6096"/>
                    </a:lnTo>
                    <a:lnTo>
                      <a:pt x="6096" y="12192"/>
                    </a:lnTo>
                    <a:lnTo>
                      <a:pt x="12192" y="12192"/>
                    </a:lnTo>
                    <a:close/>
                  </a:path>
                  <a:path w="1941829" h="745489">
                    <a:moveTo>
                      <a:pt x="12192" y="428244"/>
                    </a:moveTo>
                    <a:lnTo>
                      <a:pt x="12192" y="12192"/>
                    </a:lnTo>
                    <a:lnTo>
                      <a:pt x="6096" y="12192"/>
                    </a:lnTo>
                    <a:lnTo>
                      <a:pt x="6096" y="428244"/>
                    </a:lnTo>
                    <a:lnTo>
                      <a:pt x="12192" y="428244"/>
                    </a:lnTo>
                    <a:close/>
                  </a:path>
                  <a:path w="1941829" h="745489">
                    <a:moveTo>
                      <a:pt x="334518" y="434340"/>
                    </a:moveTo>
                    <a:lnTo>
                      <a:pt x="332994" y="432054"/>
                    </a:lnTo>
                    <a:lnTo>
                      <a:pt x="332232" y="429768"/>
                    </a:lnTo>
                    <a:lnTo>
                      <a:pt x="329946" y="428244"/>
                    </a:lnTo>
                    <a:lnTo>
                      <a:pt x="6096" y="428244"/>
                    </a:lnTo>
                    <a:lnTo>
                      <a:pt x="12192" y="434340"/>
                    </a:lnTo>
                    <a:lnTo>
                      <a:pt x="12192" y="441198"/>
                    </a:lnTo>
                    <a:lnTo>
                      <a:pt x="313583" y="441198"/>
                    </a:lnTo>
                    <a:lnTo>
                      <a:pt x="322326" y="430530"/>
                    </a:lnTo>
                    <a:lnTo>
                      <a:pt x="327660" y="441198"/>
                    </a:lnTo>
                    <a:lnTo>
                      <a:pt x="327660" y="444476"/>
                    </a:lnTo>
                    <a:lnTo>
                      <a:pt x="332232" y="438912"/>
                    </a:lnTo>
                    <a:lnTo>
                      <a:pt x="333756" y="436626"/>
                    </a:lnTo>
                    <a:lnTo>
                      <a:pt x="334518" y="434340"/>
                    </a:lnTo>
                    <a:close/>
                  </a:path>
                  <a:path w="1941829" h="745489">
                    <a:moveTo>
                      <a:pt x="12192" y="441198"/>
                    </a:moveTo>
                    <a:lnTo>
                      <a:pt x="12192" y="434340"/>
                    </a:lnTo>
                    <a:lnTo>
                      <a:pt x="6096" y="428244"/>
                    </a:lnTo>
                    <a:lnTo>
                      <a:pt x="6096" y="441198"/>
                    </a:lnTo>
                    <a:lnTo>
                      <a:pt x="12192" y="441198"/>
                    </a:lnTo>
                    <a:close/>
                  </a:path>
                  <a:path w="1941829" h="745489">
                    <a:moveTo>
                      <a:pt x="327660" y="444476"/>
                    </a:moveTo>
                    <a:lnTo>
                      <a:pt x="327660" y="441198"/>
                    </a:lnTo>
                    <a:lnTo>
                      <a:pt x="313583" y="441198"/>
                    </a:lnTo>
                    <a:lnTo>
                      <a:pt x="73152" y="734568"/>
                    </a:lnTo>
                    <a:lnTo>
                      <a:pt x="71628" y="736854"/>
                    </a:lnTo>
                    <a:lnTo>
                      <a:pt x="71628" y="739902"/>
                    </a:lnTo>
                    <a:lnTo>
                      <a:pt x="74676" y="744474"/>
                    </a:lnTo>
                    <a:lnTo>
                      <a:pt x="75438" y="744664"/>
                    </a:lnTo>
                    <a:lnTo>
                      <a:pt x="75438" y="732282"/>
                    </a:lnTo>
                    <a:lnTo>
                      <a:pt x="99337" y="722373"/>
                    </a:lnTo>
                    <a:lnTo>
                      <a:pt x="327660" y="444476"/>
                    </a:lnTo>
                    <a:close/>
                  </a:path>
                  <a:path w="1941829" h="745489">
                    <a:moveTo>
                      <a:pt x="99337" y="722373"/>
                    </a:moveTo>
                    <a:lnTo>
                      <a:pt x="75438" y="732282"/>
                    </a:lnTo>
                    <a:lnTo>
                      <a:pt x="83058" y="742188"/>
                    </a:lnTo>
                    <a:lnTo>
                      <a:pt x="99337" y="722373"/>
                    </a:lnTo>
                    <a:close/>
                  </a:path>
                  <a:path w="1941829" h="745489">
                    <a:moveTo>
                      <a:pt x="1934718" y="428244"/>
                    </a:moveTo>
                    <a:lnTo>
                      <a:pt x="808482" y="428244"/>
                    </a:lnTo>
                    <a:lnTo>
                      <a:pt x="806957" y="429006"/>
                    </a:lnTo>
                    <a:lnTo>
                      <a:pt x="99337" y="722373"/>
                    </a:lnTo>
                    <a:lnTo>
                      <a:pt x="83058" y="742188"/>
                    </a:lnTo>
                    <a:lnTo>
                      <a:pt x="75438" y="732282"/>
                    </a:lnTo>
                    <a:lnTo>
                      <a:pt x="75438" y="744664"/>
                    </a:lnTo>
                    <a:lnTo>
                      <a:pt x="77724" y="745236"/>
                    </a:lnTo>
                    <a:lnTo>
                      <a:pt x="80772" y="744474"/>
                    </a:lnTo>
                    <a:lnTo>
                      <a:pt x="810006" y="441386"/>
                    </a:lnTo>
                    <a:lnTo>
                      <a:pt x="810006" y="441198"/>
                    </a:lnTo>
                    <a:lnTo>
                      <a:pt x="812292" y="440436"/>
                    </a:lnTo>
                    <a:lnTo>
                      <a:pt x="812292" y="441198"/>
                    </a:lnTo>
                    <a:lnTo>
                      <a:pt x="1928622" y="441198"/>
                    </a:lnTo>
                    <a:lnTo>
                      <a:pt x="1928622" y="434340"/>
                    </a:lnTo>
                    <a:lnTo>
                      <a:pt x="1934718" y="428244"/>
                    </a:lnTo>
                    <a:close/>
                  </a:path>
                  <a:path w="1941829" h="745489">
                    <a:moveTo>
                      <a:pt x="327660" y="441198"/>
                    </a:moveTo>
                    <a:lnTo>
                      <a:pt x="322326" y="430530"/>
                    </a:lnTo>
                    <a:lnTo>
                      <a:pt x="313583" y="441198"/>
                    </a:lnTo>
                    <a:lnTo>
                      <a:pt x="327660" y="441198"/>
                    </a:lnTo>
                    <a:close/>
                  </a:path>
                  <a:path w="1941829" h="745489">
                    <a:moveTo>
                      <a:pt x="812292" y="440436"/>
                    </a:moveTo>
                    <a:lnTo>
                      <a:pt x="810006" y="441198"/>
                    </a:lnTo>
                    <a:lnTo>
                      <a:pt x="810458" y="441198"/>
                    </a:lnTo>
                    <a:lnTo>
                      <a:pt x="812292" y="440436"/>
                    </a:lnTo>
                    <a:close/>
                  </a:path>
                  <a:path w="1941829" h="745489">
                    <a:moveTo>
                      <a:pt x="810458" y="441198"/>
                    </a:moveTo>
                    <a:lnTo>
                      <a:pt x="810006" y="441198"/>
                    </a:lnTo>
                    <a:lnTo>
                      <a:pt x="810006" y="441386"/>
                    </a:lnTo>
                    <a:lnTo>
                      <a:pt x="810458" y="441198"/>
                    </a:lnTo>
                    <a:close/>
                  </a:path>
                  <a:path w="1941829" h="745489">
                    <a:moveTo>
                      <a:pt x="812292" y="441198"/>
                    </a:moveTo>
                    <a:lnTo>
                      <a:pt x="812292" y="440436"/>
                    </a:lnTo>
                    <a:lnTo>
                      <a:pt x="810458" y="441198"/>
                    </a:lnTo>
                    <a:lnTo>
                      <a:pt x="812292" y="441198"/>
                    </a:lnTo>
                    <a:close/>
                  </a:path>
                  <a:path w="1941829" h="745489">
                    <a:moveTo>
                      <a:pt x="1934718" y="12192"/>
                    </a:moveTo>
                    <a:lnTo>
                      <a:pt x="1928622" y="6096"/>
                    </a:lnTo>
                    <a:lnTo>
                      <a:pt x="1928622" y="12192"/>
                    </a:lnTo>
                    <a:lnTo>
                      <a:pt x="1934718" y="12192"/>
                    </a:lnTo>
                    <a:close/>
                  </a:path>
                  <a:path w="1941829" h="745489">
                    <a:moveTo>
                      <a:pt x="1934718" y="428244"/>
                    </a:moveTo>
                    <a:lnTo>
                      <a:pt x="1934718" y="12192"/>
                    </a:lnTo>
                    <a:lnTo>
                      <a:pt x="1928622" y="12192"/>
                    </a:lnTo>
                    <a:lnTo>
                      <a:pt x="1928622" y="428244"/>
                    </a:lnTo>
                    <a:lnTo>
                      <a:pt x="1934718" y="428244"/>
                    </a:lnTo>
                    <a:close/>
                  </a:path>
                  <a:path w="1941829" h="745489">
                    <a:moveTo>
                      <a:pt x="1934718" y="441198"/>
                    </a:moveTo>
                    <a:lnTo>
                      <a:pt x="1934718" y="428244"/>
                    </a:lnTo>
                    <a:lnTo>
                      <a:pt x="1928622" y="434340"/>
                    </a:lnTo>
                    <a:lnTo>
                      <a:pt x="1928622" y="441198"/>
                    </a:lnTo>
                    <a:lnTo>
                      <a:pt x="1934718" y="441198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69" name="object 33">
              <a:extLst>
                <a:ext uri="{FF2B5EF4-FFF2-40B4-BE49-F238E27FC236}">
                  <a16:creationId xmlns:a16="http://schemas.microsoft.com/office/drawing/2014/main" id="{75C0E705-3D5B-3B98-3B27-6A6F16BFE97D}"/>
                </a:ext>
              </a:extLst>
            </p:cNvPr>
            <p:cNvSpPr txBox="1"/>
            <p:nvPr/>
          </p:nvSpPr>
          <p:spPr>
            <a:xfrm>
              <a:off x="7108190" y="1907540"/>
              <a:ext cx="171640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dirty="0">
                  <a:latin typeface="Constantia"/>
                  <a:cs typeface="Constantia"/>
                </a:rPr>
                <a:t>Zone</a:t>
              </a:r>
              <a:r>
                <a:rPr sz="1800" b="1" spc="-110" dirty="0">
                  <a:latin typeface="Constantia"/>
                  <a:cs typeface="Constantia"/>
                </a:rPr>
                <a:t> </a:t>
              </a:r>
              <a:r>
                <a:rPr sz="1800" b="1" spc="-5" dirty="0">
                  <a:latin typeface="Constantia"/>
                  <a:cs typeface="Constantia"/>
                </a:rPr>
                <a:t>g</a:t>
              </a:r>
              <a:r>
                <a:rPr sz="1800" b="1" spc="-35" dirty="0">
                  <a:latin typeface="Constantia"/>
                  <a:cs typeface="Constantia"/>
                </a:rPr>
                <a:t>r</a:t>
              </a:r>
              <a:r>
                <a:rPr sz="1800" b="1" dirty="0">
                  <a:latin typeface="Constantia"/>
                  <a:cs typeface="Constantia"/>
                </a:rPr>
                <a:t>aphique</a:t>
              </a:r>
              <a:endParaRPr sz="1800" dirty="0">
                <a:latin typeface="Constantia"/>
                <a:cs typeface="Constantia"/>
              </a:endParaRPr>
            </a:p>
          </p:txBody>
        </p:sp>
        <p:grpSp>
          <p:nvGrpSpPr>
            <p:cNvPr id="70" name="object 34">
              <a:extLst>
                <a:ext uri="{FF2B5EF4-FFF2-40B4-BE49-F238E27FC236}">
                  <a16:creationId xmlns:a16="http://schemas.microsoft.com/office/drawing/2014/main" id="{FE231E8A-1FA0-19E3-62F4-FF220208804D}"/>
                </a:ext>
              </a:extLst>
            </p:cNvPr>
            <p:cNvGrpSpPr/>
            <p:nvPr/>
          </p:nvGrpSpPr>
          <p:grpSpPr>
            <a:xfrm>
              <a:off x="5161026" y="2675382"/>
              <a:ext cx="3632835" cy="666750"/>
              <a:chOff x="5161026" y="2675382"/>
              <a:chExt cx="3632835" cy="666750"/>
            </a:xfrm>
          </p:grpSpPr>
          <p:sp>
            <p:nvSpPr>
              <p:cNvPr id="84" name="object 35">
                <a:extLst>
                  <a:ext uri="{FF2B5EF4-FFF2-40B4-BE49-F238E27FC236}">
                    <a16:creationId xmlns:a16="http://schemas.microsoft.com/office/drawing/2014/main" id="{00BC6B07-565A-F42A-A931-D0F6E8E2CD12}"/>
                  </a:ext>
                </a:extLst>
              </p:cNvPr>
              <p:cNvSpPr/>
              <p:nvPr/>
            </p:nvSpPr>
            <p:spPr>
              <a:xfrm>
                <a:off x="5167884" y="2681478"/>
                <a:ext cx="3619500" cy="654050"/>
              </a:xfrm>
              <a:custGeom>
                <a:avLst/>
                <a:gdLst/>
                <a:ahLst/>
                <a:cxnLst/>
                <a:rect l="l" t="t" r="r" b="b"/>
                <a:pathLst>
                  <a:path w="3619500" h="654050">
                    <a:moveTo>
                      <a:pt x="3619500" y="429005"/>
                    </a:moveTo>
                    <a:lnTo>
                      <a:pt x="3619500" y="0"/>
                    </a:lnTo>
                    <a:lnTo>
                      <a:pt x="1404365" y="0"/>
                    </a:lnTo>
                    <a:lnTo>
                      <a:pt x="1404365" y="249936"/>
                    </a:lnTo>
                    <a:lnTo>
                      <a:pt x="0" y="653796"/>
                    </a:lnTo>
                    <a:lnTo>
                      <a:pt x="1404365" y="357378"/>
                    </a:lnTo>
                    <a:lnTo>
                      <a:pt x="1404365" y="429006"/>
                    </a:lnTo>
                    <a:lnTo>
                      <a:pt x="3619500" y="429005"/>
                    </a:lnTo>
                    <a:close/>
                  </a:path>
                </a:pathLst>
              </a:custGeom>
              <a:solidFill>
                <a:srgbClr val="FFFF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5" name="object 36">
                <a:extLst>
                  <a:ext uri="{FF2B5EF4-FFF2-40B4-BE49-F238E27FC236}">
                    <a16:creationId xmlns:a16="http://schemas.microsoft.com/office/drawing/2014/main" id="{DDA77C6E-AA34-BA25-1736-00CFAC904847}"/>
                  </a:ext>
                </a:extLst>
              </p:cNvPr>
              <p:cNvSpPr/>
              <p:nvPr/>
            </p:nvSpPr>
            <p:spPr>
              <a:xfrm>
                <a:off x="5161026" y="2675382"/>
                <a:ext cx="3632835" cy="666750"/>
              </a:xfrm>
              <a:custGeom>
                <a:avLst/>
                <a:gdLst/>
                <a:ahLst/>
                <a:cxnLst/>
                <a:rect l="l" t="t" r="r" b="b"/>
                <a:pathLst>
                  <a:path w="3632834" h="666750">
                    <a:moveTo>
                      <a:pt x="8381" y="665988"/>
                    </a:moveTo>
                    <a:lnTo>
                      <a:pt x="5333" y="653796"/>
                    </a:lnTo>
                    <a:lnTo>
                      <a:pt x="2285" y="654558"/>
                    </a:lnTo>
                    <a:lnTo>
                      <a:pt x="0" y="658368"/>
                    </a:lnTo>
                    <a:lnTo>
                      <a:pt x="1523" y="664464"/>
                    </a:lnTo>
                    <a:lnTo>
                      <a:pt x="5333" y="666750"/>
                    </a:lnTo>
                    <a:lnTo>
                      <a:pt x="8381" y="665988"/>
                    </a:lnTo>
                    <a:close/>
                  </a:path>
                  <a:path w="3632834" h="666750">
                    <a:moveTo>
                      <a:pt x="1409699" y="249936"/>
                    </a:moveTo>
                    <a:lnTo>
                      <a:pt x="5333" y="653796"/>
                    </a:lnTo>
                    <a:lnTo>
                      <a:pt x="176238" y="617743"/>
                    </a:lnTo>
                    <a:lnTo>
                      <a:pt x="1405127" y="264537"/>
                    </a:lnTo>
                    <a:lnTo>
                      <a:pt x="1405127" y="256032"/>
                    </a:lnTo>
                    <a:lnTo>
                      <a:pt x="1409699" y="249936"/>
                    </a:lnTo>
                    <a:close/>
                  </a:path>
                  <a:path w="3632834" h="666750">
                    <a:moveTo>
                      <a:pt x="176238" y="617743"/>
                    </a:moveTo>
                    <a:lnTo>
                      <a:pt x="5333" y="653796"/>
                    </a:lnTo>
                    <a:lnTo>
                      <a:pt x="8381" y="665988"/>
                    </a:lnTo>
                    <a:lnTo>
                      <a:pt x="176238" y="617743"/>
                    </a:lnTo>
                    <a:close/>
                  </a:path>
                  <a:path w="3632834" h="666750">
                    <a:moveTo>
                      <a:pt x="1418081" y="428244"/>
                    </a:moveTo>
                    <a:lnTo>
                      <a:pt x="1418081" y="361188"/>
                    </a:lnTo>
                    <a:lnTo>
                      <a:pt x="1417320" y="359664"/>
                    </a:lnTo>
                    <a:lnTo>
                      <a:pt x="1415795" y="358140"/>
                    </a:lnTo>
                    <a:lnTo>
                      <a:pt x="1414271" y="357378"/>
                    </a:lnTo>
                    <a:lnTo>
                      <a:pt x="1411986" y="356616"/>
                    </a:lnTo>
                    <a:lnTo>
                      <a:pt x="1410461" y="357378"/>
                    </a:lnTo>
                    <a:lnTo>
                      <a:pt x="176238" y="617743"/>
                    </a:lnTo>
                    <a:lnTo>
                      <a:pt x="8381" y="665988"/>
                    </a:lnTo>
                    <a:lnTo>
                      <a:pt x="1405127" y="371178"/>
                    </a:lnTo>
                    <a:lnTo>
                      <a:pt x="1405127" y="363474"/>
                    </a:lnTo>
                    <a:lnTo>
                      <a:pt x="1412748" y="369570"/>
                    </a:lnTo>
                    <a:lnTo>
                      <a:pt x="1412748" y="428244"/>
                    </a:lnTo>
                    <a:lnTo>
                      <a:pt x="1418081" y="428244"/>
                    </a:lnTo>
                    <a:close/>
                  </a:path>
                  <a:path w="3632834" h="666750">
                    <a:moveTo>
                      <a:pt x="3632454" y="438150"/>
                    </a:moveTo>
                    <a:lnTo>
                      <a:pt x="3632454" y="3048"/>
                    </a:lnTo>
                    <a:lnTo>
                      <a:pt x="3629405" y="0"/>
                    </a:lnTo>
                    <a:lnTo>
                      <a:pt x="1408175" y="0"/>
                    </a:lnTo>
                    <a:lnTo>
                      <a:pt x="1405127" y="3048"/>
                    </a:lnTo>
                    <a:lnTo>
                      <a:pt x="1405127" y="251250"/>
                    </a:lnTo>
                    <a:lnTo>
                      <a:pt x="1409699" y="249936"/>
                    </a:lnTo>
                    <a:lnTo>
                      <a:pt x="1409699" y="263223"/>
                    </a:lnTo>
                    <a:lnTo>
                      <a:pt x="1411223" y="262785"/>
                    </a:lnTo>
                    <a:lnTo>
                      <a:pt x="1411223" y="12954"/>
                    </a:lnTo>
                    <a:lnTo>
                      <a:pt x="1418081" y="6096"/>
                    </a:lnTo>
                    <a:lnTo>
                      <a:pt x="1418082" y="12954"/>
                    </a:lnTo>
                    <a:lnTo>
                      <a:pt x="3619500" y="12954"/>
                    </a:lnTo>
                    <a:lnTo>
                      <a:pt x="3619500" y="6096"/>
                    </a:lnTo>
                    <a:lnTo>
                      <a:pt x="3626357" y="12954"/>
                    </a:lnTo>
                    <a:lnTo>
                      <a:pt x="3626357" y="441198"/>
                    </a:lnTo>
                    <a:lnTo>
                      <a:pt x="3629405" y="441198"/>
                    </a:lnTo>
                    <a:lnTo>
                      <a:pt x="3632454" y="438150"/>
                    </a:lnTo>
                    <a:close/>
                  </a:path>
                  <a:path w="3632834" h="666750">
                    <a:moveTo>
                      <a:pt x="1409699" y="263223"/>
                    </a:moveTo>
                    <a:lnTo>
                      <a:pt x="1409699" y="249936"/>
                    </a:lnTo>
                    <a:lnTo>
                      <a:pt x="1405127" y="256032"/>
                    </a:lnTo>
                    <a:lnTo>
                      <a:pt x="1405127" y="264537"/>
                    </a:lnTo>
                    <a:lnTo>
                      <a:pt x="1409699" y="263223"/>
                    </a:lnTo>
                    <a:close/>
                  </a:path>
                  <a:path w="3632834" h="666750">
                    <a:moveTo>
                      <a:pt x="1412748" y="369570"/>
                    </a:moveTo>
                    <a:lnTo>
                      <a:pt x="1405127" y="363474"/>
                    </a:lnTo>
                    <a:lnTo>
                      <a:pt x="1405127" y="371178"/>
                    </a:lnTo>
                    <a:lnTo>
                      <a:pt x="1412748" y="369570"/>
                    </a:lnTo>
                    <a:close/>
                  </a:path>
                  <a:path w="3632834" h="666750">
                    <a:moveTo>
                      <a:pt x="1412748" y="428244"/>
                    </a:moveTo>
                    <a:lnTo>
                      <a:pt x="1412748" y="369570"/>
                    </a:lnTo>
                    <a:lnTo>
                      <a:pt x="1405127" y="371178"/>
                    </a:lnTo>
                    <a:lnTo>
                      <a:pt x="1405127" y="438150"/>
                    </a:lnTo>
                    <a:lnTo>
                      <a:pt x="1408176" y="441198"/>
                    </a:lnTo>
                    <a:lnTo>
                      <a:pt x="1411224" y="441198"/>
                    </a:lnTo>
                    <a:lnTo>
                      <a:pt x="1411223" y="428244"/>
                    </a:lnTo>
                    <a:lnTo>
                      <a:pt x="1412748" y="428244"/>
                    </a:lnTo>
                    <a:close/>
                  </a:path>
                  <a:path w="3632834" h="666750">
                    <a:moveTo>
                      <a:pt x="1418081" y="12954"/>
                    </a:moveTo>
                    <a:lnTo>
                      <a:pt x="1418081" y="6096"/>
                    </a:lnTo>
                    <a:lnTo>
                      <a:pt x="1411223" y="12954"/>
                    </a:lnTo>
                    <a:lnTo>
                      <a:pt x="1418081" y="12954"/>
                    </a:lnTo>
                    <a:close/>
                  </a:path>
                  <a:path w="3632834" h="666750">
                    <a:moveTo>
                      <a:pt x="1418081" y="259080"/>
                    </a:moveTo>
                    <a:lnTo>
                      <a:pt x="1418081" y="12954"/>
                    </a:lnTo>
                    <a:lnTo>
                      <a:pt x="1411223" y="12954"/>
                    </a:lnTo>
                    <a:lnTo>
                      <a:pt x="1411223" y="262785"/>
                    </a:lnTo>
                    <a:lnTo>
                      <a:pt x="1413509" y="262128"/>
                    </a:lnTo>
                    <a:lnTo>
                      <a:pt x="1415795" y="261366"/>
                    </a:lnTo>
                    <a:lnTo>
                      <a:pt x="1418081" y="259080"/>
                    </a:lnTo>
                    <a:close/>
                  </a:path>
                  <a:path w="3632834" h="666750">
                    <a:moveTo>
                      <a:pt x="3626357" y="428244"/>
                    </a:moveTo>
                    <a:lnTo>
                      <a:pt x="1411223" y="428244"/>
                    </a:lnTo>
                    <a:lnTo>
                      <a:pt x="1418081" y="435102"/>
                    </a:lnTo>
                    <a:lnTo>
                      <a:pt x="1418082" y="441198"/>
                    </a:lnTo>
                    <a:lnTo>
                      <a:pt x="3619500" y="441198"/>
                    </a:lnTo>
                    <a:lnTo>
                      <a:pt x="3619500" y="435102"/>
                    </a:lnTo>
                    <a:lnTo>
                      <a:pt x="3626357" y="428244"/>
                    </a:lnTo>
                    <a:close/>
                  </a:path>
                  <a:path w="3632834" h="666750">
                    <a:moveTo>
                      <a:pt x="1418082" y="441198"/>
                    </a:moveTo>
                    <a:lnTo>
                      <a:pt x="1418081" y="435102"/>
                    </a:lnTo>
                    <a:lnTo>
                      <a:pt x="1411223" y="428244"/>
                    </a:lnTo>
                    <a:lnTo>
                      <a:pt x="1411224" y="441198"/>
                    </a:lnTo>
                    <a:lnTo>
                      <a:pt x="1418082" y="441198"/>
                    </a:lnTo>
                    <a:close/>
                  </a:path>
                  <a:path w="3632834" h="666750">
                    <a:moveTo>
                      <a:pt x="3626357" y="12954"/>
                    </a:moveTo>
                    <a:lnTo>
                      <a:pt x="3619500" y="6096"/>
                    </a:lnTo>
                    <a:lnTo>
                      <a:pt x="3619500" y="12954"/>
                    </a:lnTo>
                    <a:lnTo>
                      <a:pt x="3626357" y="12954"/>
                    </a:lnTo>
                    <a:close/>
                  </a:path>
                  <a:path w="3632834" h="666750">
                    <a:moveTo>
                      <a:pt x="3626357" y="428244"/>
                    </a:moveTo>
                    <a:lnTo>
                      <a:pt x="3626357" y="12954"/>
                    </a:lnTo>
                    <a:lnTo>
                      <a:pt x="3619500" y="12954"/>
                    </a:lnTo>
                    <a:lnTo>
                      <a:pt x="3619500" y="428244"/>
                    </a:lnTo>
                    <a:lnTo>
                      <a:pt x="3626357" y="428244"/>
                    </a:lnTo>
                    <a:close/>
                  </a:path>
                  <a:path w="3632834" h="666750">
                    <a:moveTo>
                      <a:pt x="3626357" y="441198"/>
                    </a:moveTo>
                    <a:lnTo>
                      <a:pt x="3626357" y="428244"/>
                    </a:lnTo>
                    <a:lnTo>
                      <a:pt x="3619500" y="435102"/>
                    </a:lnTo>
                    <a:lnTo>
                      <a:pt x="3619500" y="441198"/>
                    </a:lnTo>
                    <a:lnTo>
                      <a:pt x="3626357" y="441198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71" name="object 37">
              <a:extLst>
                <a:ext uri="{FF2B5EF4-FFF2-40B4-BE49-F238E27FC236}">
                  <a16:creationId xmlns:a16="http://schemas.microsoft.com/office/drawing/2014/main" id="{7A560B90-A8A1-0554-9173-7028BE778586}"/>
                </a:ext>
              </a:extLst>
            </p:cNvPr>
            <p:cNvSpPr txBox="1"/>
            <p:nvPr/>
          </p:nvSpPr>
          <p:spPr>
            <a:xfrm>
              <a:off x="6762242" y="2731261"/>
              <a:ext cx="183642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spc="-5" dirty="0">
                  <a:latin typeface="Constantia"/>
                  <a:cs typeface="Constantia"/>
                </a:rPr>
                <a:t>Séri</a:t>
              </a:r>
              <a:r>
                <a:rPr sz="1800" b="1" dirty="0">
                  <a:latin typeface="Constantia"/>
                  <a:cs typeface="Constantia"/>
                </a:rPr>
                <a:t>e</a:t>
              </a:r>
              <a:r>
                <a:rPr sz="1800" b="1" spc="-90" dirty="0">
                  <a:latin typeface="Constantia"/>
                  <a:cs typeface="Constantia"/>
                </a:rPr>
                <a:t> </a:t>
              </a:r>
              <a:r>
                <a:rPr sz="1800" b="1" spc="-5" dirty="0">
                  <a:latin typeface="Constantia"/>
                  <a:cs typeface="Constantia"/>
                </a:rPr>
                <a:t>d</a:t>
              </a:r>
              <a:r>
                <a:rPr sz="1800" b="1" dirty="0">
                  <a:latin typeface="Constantia"/>
                  <a:cs typeface="Constantia"/>
                </a:rPr>
                <a:t>e</a:t>
              </a:r>
              <a:r>
                <a:rPr sz="1800" b="1" spc="-105" dirty="0">
                  <a:latin typeface="Constantia"/>
                  <a:cs typeface="Constantia"/>
                </a:rPr>
                <a:t> </a:t>
              </a:r>
              <a:r>
                <a:rPr sz="1800" b="1" spc="-5" dirty="0">
                  <a:latin typeface="Constantia"/>
                  <a:cs typeface="Constantia"/>
                </a:rPr>
                <a:t>données</a:t>
              </a:r>
              <a:endParaRPr sz="1800">
                <a:latin typeface="Constantia"/>
                <a:cs typeface="Constantia"/>
              </a:endParaRPr>
            </a:p>
          </p:txBody>
        </p:sp>
        <p:grpSp>
          <p:nvGrpSpPr>
            <p:cNvPr id="72" name="object 38">
              <a:extLst>
                <a:ext uri="{FF2B5EF4-FFF2-40B4-BE49-F238E27FC236}">
                  <a16:creationId xmlns:a16="http://schemas.microsoft.com/office/drawing/2014/main" id="{01A318AB-0A19-1242-2483-C22C20095858}"/>
                </a:ext>
              </a:extLst>
            </p:cNvPr>
            <p:cNvGrpSpPr/>
            <p:nvPr/>
          </p:nvGrpSpPr>
          <p:grpSpPr>
            <a:xfrm>
              <a:off x="5342382" y="3351276"/>
              <a:ext cx="3594735" cy="441959"/>
              <a:chOff x="5342382" y="3351276"/>
              <a:chExt cx="3594735" cy="441959"/>
            </a:xfrm>
          </p:grpSpPr>
          <p:sp>
            <p:nvSpPr>
              <p:cNvPr id="82" name="object 39">
                <a:extLst>
                  <a:ext uri="{FF2B5EF4-FFF2-40B4-BE49-F238E27FC236}">
                    <a16:creationId xmlns:a16="http://schemas.microsoft.com/office/drawing/2014/main" id="{1B2E0268-5B14-B346-A0D6-B04947464AC8}"/>
                  </a:ext>
                </a:extLst>
              </p:cNvPr>
              <p:cNvSpPr/>
              <p:nvPr/>
            </p:nvSpPr>
            <p:spPr>
              <a:xfrm>
                <a:off x="5349239" y="3358134"/>
                <a:ext cx="3580765" cy="428625"/>
              </a:xfrm>
              <a:custGeom>
                <a:avLst/>
                <a:gdLst/>
                <a:ahLst/>
                <a:cxnLst/>
                <a:rect l="l" t="t" r="r" b="b"/>
                <a:pathLst>
                  <a:path w="3580765" h="428625">
                    <a:moveTo>
                      <a:pt x="3580638" y="428243"/>
                    </a:moveTo>
                    <a:lnTo>
                      <a:pt x="3580638" y="0"/>
                    </a:lnTo>
                    <a:lnTo>
                      <a:pt x="1366265" y="0"/>
                    </a:lnTo>
                    <a:lnTo>
                      <a:pt x="1366265" y="249936"/>
                    </a:lnTo>
                    <a:lnTo>
                      <a:pt x="0" y="387096"/>
                    </a:lnTo>
                    <a:lnTo>
                      <a:pt x="1366265" y="356616"/>
                    </a:lnTo>
                    <a:lnTo>
                      <a:pt x="1366265" y="428244"/>
                    </a:lnTo>
                    <a:lnTo>
                      <a:pt x="3580638" y="428243"/>
                    </a:lnTo>
                    <a:close/>
                  </a:path>
                </a:pathLst>
              </a:custGeom>
              <a:solidFill>
                <a:srgbClr val="FFFF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3" name="object 40">
                <a:extLst>
                  <a:ext uri="{FF2B5EF4-FFF2-40B4-BE49-F238E27FC236}">
                    <a16:creationId xmlns:a16="http://schemas.microsoft.com/office/drawing/2014/main" id="{26E4D676-F670-1625-8C9C-F564E5301705}"/>
                  </a:ext>
                </a:extLst>
              </p:cNvPr>
              <p:cNvSpPr/>
              <p:nvPr/>
            </p:nvSpPr>
            <p:spPr>
              <a:xfrm>
                <a:off x="5342382" y="3351276"/>
                <a:ext cx="3594735" cy="441959"/>
              </a:xfrm>
              <a:custGeom>
                <a:avLst/>
                <a:gdLst/>
                <a:ahLst/>
                <a:cxnLst/>
                <a:rect l="l" t="t" r="r" b="b"/>
                <a:pathLst>
                  <a:path w="3594734" h="441960">
                    <a:moveTo>
                      <a:pt x="7618" y="400033"/>
                    </a:moveTo>
                    <a:lnTo>
                      <a:pt x="6095" y="387096"/>
                    </a:lnTo>
                    <a:lnTo>
                      <a:pt x="2285" y="387858"/>
                    </a:lnTo>
                    <a:lnTo>
                      <a:pt x="0" y="390906"/>
                    </a:lnTo>
                    <a:lnTo>
                      <a:pt x="0" y="393954"/>
                    </a:lnTo>
                    <a:lnTo>
                      <a:pt x="761" y="397764"/>
                    </a:lnTo>
                    <a:lnTo>
                      <a:pt x="3047" y="400050"/>
                    </a:lnTo>
                    <a:lnTo>
                      <a:pt x="7618" y="400033"/>
                    </a:lnTo>
                    <a:close/>
                  </a:path>
                  <a:path w="3594734" h="441960">
                    <a:moveTo>
                      <a:pt x="1372361" y="250698"/>
                    </a:moveTo>
                    <a:lnTo>
                      <a:pt x="6095" y="387096"/>
                    </a:lnTo>
                    <a:lnTo>
                      <a:pt x="172742" y="383473"/>
                    </a:lnTo>
                    <a:lnTo>
                      <a:pt x="1367027" y="263578"/>
                    </a:lnTo>
                    <a:lnTo>
                      <a:pt x="1367027" y="256794"/>
                    </a:lnTo>
                    <a:lnTo>
                      <a:pt x="1372361" y="250698"/>
                    </a:lnTo>
                    <a:close/>
                  </a:path>
                  <a:path w="3594734" h="441960">
                    <a:moveTo>
                      <a:pt x="172742" y="383473"/>
                    </a:moveTo>
                    <a:lnTo>
                      <a:pt x="6095" y="387096"/>
                    </a:lnTo>
                    <a:lnTo>
                      <a:pt x="7618" y="400033"/>
                    </a:lnTo>
                    <a:lnTo>
                      <a:pt x="7830" y="400028"/>
                    </a:lnTo>
                    <a:lnTo>
                      <a:pt x="172742" y="383473"/>
                    </a:lnTo>
                    <a:close/>
                  </a:path>
                  <a:path w="3594734" h="441960">
                    <a:moveTo>
                      <a:pt x="1379220" y="429006"/>
                    </a:moveTo>
                    <a:lnTo>
                      <a:pt x="1379220" y="361950"/>
                    </a:lnTo>
                    <a:lnTo>
                      <a:pt x="1378458" y="360426"/>
                    </a:lnTo>
                    <a:lnTo>
                      <a:pt x="1376171" y="358140"/>
                    </a:lnTo>
                    <a:lnTo>
                      <a:pt x="1374648" y="357378"/>
                    </a:lnTo>
                    <a:lnTo>
                      <a:pt x="1372361" y="357394"/>
                    </a:lnTo>
                    <a:lnTo>
                      <a:pt x="172742" y="383473"/>
                    </a:lnTo>
                    <a:lnTo>
                      <a:pt x="7830" y="400028"/>
                    </a:lnTo>
                    <a:lnTo>
                      <a:pt x="1367027" y="370464"/>
                    </a:lnTo>
                    <a:lnTo>
                      <a:pt x="1367027" y="363474"/>
                    </a:lnTo>
                    <a:lnTo>
                      <a:pt x="1373123" y="370332"/>
                    </a:lnTo>
                    <a:lnTo>
                      <a:pt x="1373123" y="429006"/>
                    </a:lnTo>
                    <a:lnTo>
                      <a:pt x="1379220" y="429006"/>
                    </a:lnTo>
                    <a:close/>
                  </a:path>
                  <a:path w="3594734" h="441960">
                    <a:moveTo>
                      <a:pt x="3594354" y="438912"/>
                    </a:moveTo>
                    <a:lnTo>
                      <a:pt x="3594354" y="3048"/>
                    </a:lnTo>
                    <a:lnTo>
                      <a:pt x="3591305" y="0"/>
                    </a:lnTo>
                    <a:lnTo>
                      <a:pt x="1369314" y="0"/>
                    </a:lnTo>
                    <a:lnTo>
                      <a:pt x="1367027" y="3048"/>
                    </a:lnTo>
                    <a:lnTo>
                      <a:pt x="1367027" y="251230"/>
                    </a:lnTo>
                    <a:lnTo>
                      <a:pt x="1372361" y="250698"/>
                    </a:lnTo>
                    <a:lnTo>
                      <a:pt x="1372361" y="263042"/>
                    </a:lnTo>
                    <a:lnTo>
                      <a:pt x="1373123" y="262966"/>
                    </a:lnTo>
                    <a:lnTo>
                      <a:pt x="1373123" y="12954"/>
                    </a:lnTo>
                    <a:lnTo>
                      <a:pt x="1379219" y="6858"/>
                    </a:lnTo>
                    <a:lnTo>
                      <a:pt x="1379220" y="12954"/>
                    </a:lnTo>
                    <a:lnTo>
                      <a:pt x="3581400" y="12954"/>
                    </a:lnTo>
                    <a:lnTo>
                      <a:pt x="3581400" y="6858"/>
                    </a:lnTo>
                    <a:lnTo>
                      <a:pt x="3587496" y="12954"/>
                    </a:lnTo>
                    <a:lnTo>
                      <a:pt x="3587496" y="441960"/>
                    </a:lnTo>
                    <a:lnTo>
                      <a:pt x="3591305" y="441960"/>
                    </a:lnTo>
                    <a:lnTo>
                      <a:pt x="3594354" y="438912"/>
                    </a:lnTo>
                    <a:close/>
                  </a:path>
                  <a:path w="3594734" h="441960">
                    <a:moveTo>
                      <a:pt x="1372361" y="263042"/>
                    </a:moveTo>
                    <a:lnTo>
                      <a:pt x="1372361" y="250698"/>
                    </a:lnTo>
                    <a:lnTo>
                      <a:pt x="1367027" y="256794"/>
                    </a:lnTo>
                    <a:lnTo>
                      <a:pt x="1367027" y="263578"/>
                    </a:lnTo>
                    <a:lnTo>
                      <a:pt x="1372361" y="263042"/>
                    </a:lnTo>
                    <a:close/>
                  </a:path>
                  <a:path w="3594734" h="441960">
                    <a:moveTo>
                      <a:pt x="1373123" y="370332"/>
                    </a:moveTo>
                    <a:lnTo>
                      <a:pt x="1367027" y="363474"/>
                    </a:lnTo>
                    <a:lnTo>
                      <a:pt x="1367027" y="370464"/>
                    </a:lnTo>
                    <a:lnTo>
                      <a:pt x="1373123" y="370332"/>
                    </a:lnTo>
                    <a:close/>
                  </a:path>
                  <a:path w="3594734" h="441960">
                    <a:moveTo>
                      <a:pt x="1379220" y="441960"/>
                    </a:moveTo>
                    <a:lnTo>
                      <a:pt x="1379220" y="435102"/>
                    </a:lnTo>
                    <a:lnTo>
                      <a:pt x="1373123" y="429006"/>
                    </a:lnTo>
                    <a:lnTo>
                      <a:pt x="1373123" y="370332"/>
                    </a:lnTo>
                    <a:lnTo>
                      <a:pt x="1367027" y="370464"/>
                    </a:lnTo>
                    <a:lnTo>
                      <a:pt x="1367027" y="438912"/>
                    </a:lnTo>
                    <a:lnTo>
                      <a:pt x="1369314" y="441960"/>
                    </a:lnTo>
                    <a:lnTo>
                      <a:pt x="1379220" y="441960"/>
                    </a:lnTo>
                    <a:close/>
                  </a:path>
                  <a:path w="3594734" h="441960">
                    <a:moveTo>
                      <a:pt x="1379219" y="12954"/>
                    </a:moveTo>
                    <a:lnTo>
                      <a:pt x="1379219" y="6858"/>
                    </a:lnTo>
                    <a:lnTo>
                      <a:pt x="1373123" y="12954"/>
                    </a:lnTo>
                    <a:lnTo>
                      <a:pt x="1379219" y="12954"/>
                    </a:lnTo>
                    <a:close/>
                  </a:path>
                  <a:path w="3594734" h="441960">
                    <a:moveTo>
                      <a:pt x="1379220" y="259842"/>
                    </a:moveTo>
                    <a:lnTo>
                      <a:pt x="1379219" y="12954"/>
                    </a:lnTo>
                    <a:lnTo>
                      <a:pt x="1373123" y="12954"/>
                    </a:lnTo>
                    <a:lnTo>
                      <a:pt x="1373123" y="262966"/>
                    </a:lnTo>
                    <a:lnTo>
                      <a:pt x="1376933" y="262890"/>
                    </a:lnTo>
                    <a:lnTo>
                      <a:pt x="1379220" y="259842"/>
                    </a:lnTo>
                    <a:close/>
                  </a:path>
                  <a:path w="3594734" h="441960">
                    <a:moveTo>
                      <a:pt x="3587496" y="429006"/>
                    </a:moveTo>
                    <a:lnTo>
                      <a:pt x="1373123" y="429006"/>
                    </a:lnTo>
                    <a:lnTo>
                      <a:pt x="1379220" y="435102"/>
                    </a:lnTo>
                    <a:lnTo>
                      <a:pt x="1379220" y="441960"/>
                    </a:lnTo>
                    <a:lnTo>
                      <a:pt x="3581400" y="441960"/>
                    </a:lnTo>
                    <a:lnTo>
                      <a:pt x="3581400" y="435102"/>
                    </a:lnTo>
                    <a:lnTo>
                      <a:pt x="3587496" y="429006"/>
                    </a:lnTo>
                    <a:close/>
                  </a:path>
                  <a:path w="3594734" h="441960">
                    <a:moveTo>
                      <a:pt x="3587496" y="12954"/>
                    </a:moveTo>
                    <a:lnTo>
                      <a:pt x="3581400" y="6858"/>
                    </a:lnTo>
                    <a:lnTo>
                      <a:pt x="3581400" y="12954"/>
                    </a:lnTo>
                    <a:lnTo>
                      <a:pt x="3587496" y="12954"/>
                    </a:lnTo>
                    <a:close/>
                  </a:path>
                  <a:path w="3594734" h="441960">
                    <a:moveTo>
                      <a:pt x="3587496" y="429006"/>
                    </a:moveTo>
                    <a:lnTo>
                      <a:pt x="3587496" y="12954"/>
                    </a:lnTo>
                    <a:lnTo>
                      <a:pt x="3581400" y="12954"/>
                    </a:lnTo>
                    <a:lnTo>
                      <a:pt x="3581400" y="429006"/>
                    </a:lnTo>
                    <a:lnTo>
                      <a:pt x="3587496" y="429006"/>
                    </a:lnTo>
                    <a:close/>
                  </a:path>
                  <a:path w="3594734" h="441960">
                    <a:moveTo>
                      <a:pt x="3587496" y="441960"/>
                    </a:moveTo>
                    <a:lnTo>
                      <a:pt x="3587496" y="429006"/>
                    </a:lnTo>
                    <a:lnTo>
                      <a:pt x="3581400" y="435102"/>
                    </a:lnTo>
                    <a:lnTo>
                      <a:pt x="3581400" y="441960"/>
                    </a:lnTo>
                    <a:lnTo>
                      <a:pt x="3587496" y="44196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73" name="object 41">
              <a:extLst>
                <a:ext uri="{FF2B5EF4-FFF2-40B4-BE49-F238E27FC236}">
                  <a16:creationId xmlns:a16="http://schemas.microsoft.com/office/drawing/2014/main" id="{0D959C3F-C8B0-82EB-7285-5ADDCE7BB6F6}"/>
                </a:ext>
              </a:extLst>
            </p:cNvPr>
            <p:cNvSpPr txBox="1"/>
            <p:nvPr/>
          </p:nvSpPr>
          <p:spPr>
            <a:xfrm>
              <a:off x="6973316" y="3407917"/>
              <a:ext cx="170053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dirty="0">
                  <a:latin typeface="Constantia"/>
                  <a:cs typeface="Constantia"/>
                </a:rPr>
                <a:t>Zone</a:t>
              </a:r>
              <a:r>
                <a:rPr sz="1800" b="1" spc="-110" dirty="0">
                  <a:latin typeface="Constantia"/>
                  <a:cs typeface="Constantia"/>
                </a:rPr>
                <a:t> </a:t>
              </a:r>
              <a:r>
                <a:rPr sz="1800" b="1" spc="-5" dirty="0">
                  <a:latin typeface="Constantia"/>
                  <a:cs typeface="Constantia"/>
                </a:rPr>
                <a:t>d</a:t>
              </a:r>
              <a:r>
                <a:rPr sz="1800" b="1" dirty="0">
                  <a:latin typeface="Constantia"/>
                  <a:cs typeface="Constantia"/>
                </a:rPr>
                <a:t>e</a:t>
              </a:r>
              <a:r>
                <a:rPr sz="1800" b="1" spc="-80" dirty="0">
                  <a:latin typeface="Constantia"/>
                  <a:cs typeface="Constantia"/>
                </a:rPr>
                <a:t> </a:t>
              </a:r>
              <a:r>
                <a:rPr sz="1800" b="1" dirty="0">
                  <a:latin typeface="Constantia"/>
                  <a:cs typeface="Constantia"/>
                </a:rPr>
                <a:t>t</a:t>
              </a:r>
              <a:r>
                <a:rPr sz="1800" b="1" spc="-35" dirty="0">
                  <a:latin typeface="Constantia"/>
                  <a:cs typeface="Constantia"/>
                </a:rPr>
                <a:t>r</a:t>
              </a:r>
              <a:r>
                <a:rPr sz="1800" b="1" dirty="0">
                  <a:latin typeface="Constantia"/>
                  <a:cs typeface="Constantia"/>
                </a:rPr>
                <a:t>aça</a:t>
              </a:r>
              <a:r>
                <a:rPr sz="1800" b="1" spc="-40" dirty="0">
                  <a:latin typeface="Constantia"/>
                  <a:cs typeface="Constantia"/>
                </a:rPr>
                <a:t>g</a:t>
              </a:r>
              <a:r>
                <a:rPr sz="1800" b="1" dirty="0">
                  <a:latin typeface="Constantia"/>
                  <a:cs typeface="Constantia"/>
                </a:rPr>
                <a:t>e</a:t>
              </a:r>
              <a:endParaRPr sz="1800">
                <a:latin typeface="Constantia"/>
                <a:cs typeface="Constantia"/>
              </a:endParaRPr>
            </a:p>
          </p:txBody>
        </p:sp>
        <p:grpSp>
          <p:nvGrpSpPr>
            <p:cNvPr id="74" name="object 42">
              <a:extLst>
                <a:ext uri="{FF2B5EF4-FFF2-40B4-BE49-F238E27FC236}">
                  <a16:creationId xmlns:a16="http://schemas.microsoft.com/office/drawing/2014/main" id="{912BAAC9-CF73-F460-DCE5-104A1DC83621}"/>
                </a:ext>
              </a:extLst>
            </p:cNvPr>
            <p:cNvGrpSpPr/>
            <p:nvPr/>
          </p:nvGrpSpPr>
          <p:grpSpPr>
            <a:xfrm>
              <a:off x="7245095" y="4822697"/>
              <a:ext cx="1334770" cy="1113790"/>
              <a:chOff x="7245095" y="4822697"/>
              <a:chExt cx="1334770" cy="1113790"/>
            </a:xfrm>
          </p:grpSpPr>
          <p:sp>
            <p:nvSpPr>
              <p:cNvPr id="80" name="object 43">
                <a:extLst>
                  <a:ext uri="{FF2B5EF4-FFF2-40B4-BE49-F238E27FC236}">
                    <a16:creationId xmlns:a16="http://schemas.microsoft.com/office/drawing/2014/main" id="{1BE6156A-0A67-2044-928C-78DD37A62F0B}"/>
                  </a:ext>
                </a:extLst>
              </p:cNvPr>
              <p:cNvSpPr/>
              <p:nvPr/>
            </p:nvSpPr>
            <p:spPr>
              <a:xfrm>
                <a:off x="7252715" y="4829555"/>
                <a:ext cx="1320800" cy="1100455"/>
              </a:xfrm>
              <a:custGeom>
                <a:avLst/>
                <a:gdLst/>
                <a:ahLst/>
                <a:cxnLst/>
                <a:rect l="l" t="t" r="r" b="b"/>
                <a:pathLst>
                  <a:path w="1320800" h="1100454">
                    <a:moveTo>
                      <a:pt x="1320546" y="1100327"/>
                    </a:moveTo>
                    <a:lnTo>
                      <a:pt x="1320546" y="528827"/>
                    </a:lnTo>
                    <a:lnTo>
                      <a:pt x="569976" y="528827"/>
                    </a:lnTo>
                    <a:lnTo>
                      <a:pt x="0" y="0"/>
                    </a:lnTo>
                    <a:lnTo>
                      <a:pt x="248412" y="528827"/>
                    </a:lnTo>
                    <a:lnTo>
                      <a:pt x="34290" y="528827"/>
                    </a:lnTo>
                    <a:lnTo>
                      <a:pt x="34290" y="1100327"/>
                    </a:lnTo>
                    <a:lnTo>
                      <a:pt x="1320546" y="1100327"/>
                    </a:lnTo>
                    <a:close/>
                  </a:path>
                </a:pathLst>
              </a:custGeom>
              <a:solidFill>
                <a:srgbClr val="FFFF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1" name="object 44">
                <a:extLst>
                  <a:ext uri="{FF2B5EF4-FFF2-40B4-BE49-F238E27FC236}">
                    <a16:creationId xmlns:a16="http://schemas.microsoft.com/office/drawing/2014/main" id="{9F2D654C-4653-6218-BD9D-7C38D543CD23}"/>
                  </a:ext>
                </a:extLst>
              </p:cNvPr>
              <p:cNvSpPr/>
              <p:nvPr/>
            </p:nvSpPr>
            <p:spPr>
              <a:xfrm>
                <a:off x="7245095" y="4822697"/>
                <a:ext cx="1334770" cy="1113790"/>
              </a:xfrm>
              <a:custGeom>
                <a:avLst/>
                <a:gdLst/>
                <a:ahLst/>
                <a:cxnLst/>
                <a:rect l="l" t="t" r="r" b="b"/>
                <a:pathLst>
                  <a:path w="1334770" h="1113789">
                    <a:moveTo>
                      <a:pt x="579700" y="528828"/>
                    </a:moveTo>
                    <a:lnTo>
                      <a:pt x="11430" y="2286"/>
                    </a:lnTo>
                    <a:lnTo>
                      <a:pt x="9144" y="0"/>
                    </a:lnTo>
                    <a:lnTo>
                      <a:pt x="6096" y="0"/>
                    </a:lnTo>
                    <a:lnTo>
                      <a:pt x="3810" y="1524"/>
                    </a:lnTo>
                    <a:lnTo>
                      <a:pt x="1524" y="3810"/>
                    </a:lnTo>
                    <a:lnTo>
                      <a:pt x="0" y="6858"/>
                    </a:lnTo>
                    <a:lnTo>
                      <a:pt x="1524" y="9906"/>
                    </a:lnTo>
                    <a:lnTo>
                      <a:pt x="3048" y="13135"/>
                    </a:lnTo>
                    <a:lnTo>
                      <a:pt x="3048" y="11430"/>
                    </a:lnTo>
                    <a:lnTo>
                      <a:pt x="12954" y="3810"/>
                    </a:lnTo>
                    <a:lnTo>
                      <a:pt x="27027" y="33678"/>
                    </a:lnTo>
                    <a:lnTo>
                      <a:pt x="573024" y="540258"/>
                    </a:lnTo>
                    <a:lnTo>
                      <a:pt x="576072" y="541782"/>
                    </a:lnTo>
                    <a:lnTo>
                      <a:pt x="577596" y="541782"/>
                    </a:lnTo>
                    <a:lnTo>
                      <a:pt x="577596" y="528828"/>
                    </a:lnTo>
                    <a:lnTo>
                      <a:pt x="579700" y="528828"/>
                    </a:lnTo>
                    <a:close/>
                  </a:path>
                  <a:path w="1334770" h="1113789">
                    <a:moveTo>
                      <a:pt x="27027" y="33678"/>
                    </a:moveTo>
                    <a:lnTo>
                      <a:pt x="12954" y="3810"/>
                    </a:lnTo>
                    <a:lnTo>
                      <a:pt x="3048" y="11430"/>
                    </a:lnTo>
                    <a:lnTo>
                      <a:pt x="27027" y="33678"/>
                    </a:lnTo>
                    <a:close/>
                  </a:path>
                  <a:path w="1334770" h="1113789">
                    <a:moveTo>
                      <a:pt x="262890" y="537210"/>
                    </a:moveTo>
                    <a:lnTo>
                      <a:pt x="262890" y="534924"/>
                    </a:lnTo>
                    <a:lnTo>
                      <a:pt x="262128" y="532638"/>
                    </a:lnTo>
                    <a:lnTo>
                      <a:pt x="27027" y="33678"/>
                    </a:lnTo>
                    <a:lnTo>
                      <a:pt x="3048" y="11430"/>
                    </a:lnTo>
                    <a:lnTo>
                      <a:pt x="3048" y="13135"/>
                    </a:lnTo>
                    <a:lnTo>
                      <a:pt x="246383" y="528828"/>
                    </a:lnTo>
                    <a:lnTo>
                      <a:pt x="256032" y="528828"/>
                    </a:lnTo>
                    <a:lnTo>
                      <a:pt x="256032" y="541782"/>
                    </a:lnTo>
                    <a:lnTo>
                      <a:pt x="258318" y="541782"/>
                    </a:lnTo>
                    <a:lnTo>
                      <a:pt x="260604" y="541020"/>
                    </a:lnTo>
                    <a:lnTo>
                      <a:pt x="261366" y="538734"/>
                    </a:lnTo>
                    <a:lnTo>
                      <a:pt x="262890" y="537210"/>
                    </a:lnTo>
                    <a:close/>
                  </a:path>
                  <a:path w="1334770" h="1113789">
                    <a:moveTo>
                      <a:pt x="256032" y="541782"/>
                    </a:moveTo>
                    <a:lnTo>
                      <a:pt x="256032" y="528828"/>
                    </a:lnTo>
                    <a:lnTo>
                      <a:pt x="250698" y="537972"/>
                    </a:lnTo>
                    <a:lnTo>
                      <a:pt x="246383" y="528828"/>
                    </a:lnTo>
                    <a:lnTo>
                      <a:pt x="38100" y="528828"/>
                    </a:lnTo>
                    <a:lnTo>
                      <a:pt x="35814" y="531876"/>
                    </a:lnTo>
                    <a:lnTo>
                      <a:pt x="35814" y="1110234"/>
                    </a:lnTo>
                    <a:lnTo>
                      <a:pt x="38100" y="1113282"/>
                    </a:lnTo>
                    <a:lnTo>
                      <a:pt x="41910" y="1113282"/>
                    </a:lnTo>
                    <a:lnTo>
                      <a:pt x="41910" y="541782"/>
                    </a:lnTo>
                    <a:lnTo>
                      <a:pt x="48006" y="535686"/>
                    </a:lnTo>
                    <a:lnTo>
                      <a:pt x="48006" y="541782"/>
                    </a:lnTo>
                    <a:lnTo>
                      <a:pt x="256032" y="541782"/>
                    </a:lnTo>
                    <a:close/>
                  </a:path>
                  <a:path w="1334770" h="1113789">
                    <a:moveTo>
                      <a:pt x="48006" y="541782"/>
                    </a:moveTo>
                    <a:lnTo>
                      <a:pt x="48006" y="535686"/>
                    </a:lnTo>
                    <a:lnTo>
                      <a:pt x="41910" y="541782"/>
                    </a:lnTo>
                    <a:lnTo>
                      <a:pt x="48006" y="541782"/>
                    </a:lnTo>
                    <a:close/>
                  </a:path>
                  <a:path w="1334770" h="1113789">
                    <a:moveTo>
                      <a:pt x="48006" y="1100328"/>
                    </a:moveTo>
                    <a:lnTo>
                      <a:pt x="48006" y="541782"/>
                    </a:lnTo>
                    <a:lnTo>
                      <a:pt x="41910" y="541782"/>
                    </a:lnTo>
                    <a:lnTo>
                      <a:pt x="41910" y="1100328"/>
                    </a:lnTo>
                    <a:lnTo>
                      <a:pt x="48006" y="1100328"/>
                    </a:lnTo>
                    <a:close/>
                  </a:path>
                  <a:path w="1334770" h="1113789">
                    <a:moveTo>
                      <a:pt x="1328166" y="1100328"/>
                    </a:moveTo>
                    <a:lnTo>
                      <a:pt x="41910" y="1100328"/>
                    </a:lnTo>
                    <a:lnTo>
                      <a:pt x="48006" y="1107186"/>
                    </a:lnTo>
                    <a:lnTo>
                      <a:pt x="48006" y="1113282"/>
                    </a:lnTo>
                    <a:lnTo>
                      <a:pt x="1321308" y="1113282"/>
                    </a:lnTo>
                    <a:lnTo>
                      <a:pt x="1321308" y="1107186"/>
                    </a:lnTo>
                    <a:lnTo>
                      <a:pt x="1328166" y="1100328"/>
                    </a:lnTo>
                    <a:close/>
                  </a:path>
                  <a:path w="1334770" h="1113789">
                    <a:moveTo>
                      <a:pt x="48006" y="1113282"/>
                    </a:moveTo>
                    <a:lnTo>
                      <a:pt x="48006" y="1107186"/>
                    </a:lnTo>
                    <a:lnTo>
                      <a:pt x="41910" y="1100328"/>
                    </a:lnTo>
                    <a:lnTo>
                      <a:pt x="41910" y="1113282"/>
                    </a:lnTo>
                    <a:lnTo>
                      <a:pt x="48006" y="1113282"/>
                    </a:lnTo>
                    <a:close/>
                  </a:path>
                  <a:path w="1334770" h="1113789">
                    <a:moveTo>
                      <a:pt x="256032" y="528828"/>
                    </a:moveTo>
                    <a:lnTo>
                      <a:pt x="246383" y="528828"/>
                    </a:lnTo>
                    <a:lnTo>
                      <a:pt x="250698" y="537972"/>
                    </a:lnTo>
                    <a:lnTo>
                      <a:pt x="256032" y="528828"/>
                    </a:lnTo>
                    <a:close/>
                  </a:path>
                  <a:path w="1334770" h="1113789">
                    <a:moveTo>
                      <a:pt x="582168" y="531114"/>
                    </a:moveTo>
                    <a:lnTo>
                      <a:pt x="579700" y="528828"/>
                    </a:lnTo>
                    <a:lnTo>
                      <a:pt x="577596" y="528828"/>
                    </a:lnTo>
                    <a:lnTo>
                      <a:pt x="582168" y="531114"/>
                    </a:lnTo>
                    <a:close/>
                  </a:path>
                  <a:path w="1334770" h="1113789">
                    <a:moveTo>
                      <a:pt x="582168" y="541782"/>
                    </a:moveTo>
                    <a:lnTo>
                      <a:pt x="582168" y="531114"/>
                    </a:lnTo>
                    <a:lnTo>
                      <a:pt x="577596" y="528828"/>
                    </a:lnTo>
                    <a:lnTo>
                      <a:pt x="577596" y="541782"/>
                    </a:lnTo>
                    <a:lnTo>
                      <a:pt x="582168" y="541782"/>
                    </a:lnTo>
                    <a:close/>
                  </a:path>
                  <a:path w="1334770" h="1113789">
                    <a:moveTo>
                      <a:pt x="1334262" y="1110234"/>
                    </a:moveTo>
                    <a:lnTo>
                      <a:pt x="1334262" y="531876"/>
                    </a:lnTo>
                    <a:lnTo>
                      <a:pt x="1331214" y="528828"/>
                    </a:lnTo>
                    <a:lnTo>
                      <a:pt x="579700" y="528828"/>
                    </a:lnTo>
                    <a:lnTo>
                      <a:pt x="582168" y="531114"/>
                    </a:lnTo>
                    <a:lnTo>
                      <a:pt x="582168" y="541782"/>
                    </a:lnTo>
                    <a:lnTo>
                      <a:pt x="1321308" y="541782"/>
                    </a:lnTo>
                    <a:lnTo>
                      <a:pt x="1321308" y="535686"/>
                    </a:lnTo>
                    <a:lnTo>
                      <a:pt x="1328166" y="541782"/>
                    </a:lnTo>
                    <a:lnTo>
                      <a:pt x="1328166" y="1113282"/>
                    </a:lnTo>
                    <a:lnTo>
                      <a:pt x="1331214" y="1113282"/>
                    </a:lnTo>
                    <a:lnTo>
                      <a:pt x="1334262" y="1110234"/>
                    </a:lnTo>
                    <a:close/>
                  </a:path>
                  <a:path w="1334770" h="1113789">
                    <a:moveTo>
                      <a:pt x="1328166" y="541782"/>
                    </a:moveTo>
                    <a:lnTo>
                      <a:pt x="1321308" y="535686"/>
                    </a:lnTo>
                    <a:lnTo>
                      <a:pt x="1321308" y="541782"/>
                    </a:lnTo>
                    <a:lnTo>
                      <a:pt x="1328166" y="541782"/>
                    </a:lnTo>
                    <a:close/>
                  </a:path>
                  <a:path w="1334770" h="1113789">
                    <a:moveTo>
                      <a:pt x="1328166" y="1100328"/>
                    </a:moveTo>
                    <a:lnTo>
                      <a:pt x="1328166" y="541782"/>
                    </a:lnTo>
                    <a:lnTo>
                      <a:pt x="1321308" y="541782"/>
                    </a:lnTo>
                    <a:lnTo>
                      <a:pt x="1321308" y="1100328"/>
                    </a:lnTo>
                    <a:lnTo>
                      <a:pt x="1328166" y="1100328"/>
                    </a:lnTo>
                    <a:close/>
                  </a:path>
                  <a:path w="1334770" h="1113789">
                    <a:moveTo>
                      <a:pt x="1328166" y="1113282"/>
                    </a:moveTo>
                    <a:lnTo>
                      <a:pt x="1328166" y="1100328"/>
                    </a:lnTo>
                    <a:lnTo>
                      <a:pt x="1321308" y="1107186"/>
                    </a:lnTo>
                    <a:lnTo>
                      <a:pt x="1321308" y="1113282"/>
                    </a:lnTo>
                    <a:lnTo>
                      <a:pt x="1328166" y="111328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75" name="object 45">
              <a:extLst>
                <a:ext uri="{FF2B5EF4-FFF2-40B4-BE49-F238E27FC236}">
                  <a16:creationId xmlns:a16="http://schemas.microsoft.com/office/drawing/2014/main" id="{86704111-ADC8-6B87-887F-D1062CE67761}"/>
                </a:ext>
              </a:extLst>
            </p:cNvPr>
            <p:cNvSpPr txBox="1"/>
            <p:nvPr/>
          </p:nvSpPr>
          <p:spPr>
            <a:xfrm>
              <a:off x="7461757" y="5479033"/>
              <a:ext cx="93726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spc="20" dirty="0">
                  <a:latin typeface="Constantia"/>
                  <a:cs typeface="Constantia"/>
                </a:rPr>
                <a:t>L</a:t>
              </a:r>
              <a:r>
                <a:rPr sz="1800" b="1" spc="-5" dirty="0">
                  <a:latin typeface="Constantia"/>
                  <a:cs typeface="Constantia"/>
                </a:rPr>
                <a:t>é</a:t>
              </a:r>
              <a:r>
                <a:rPr sz="1800" b="1" spc="-40" dirty="0">
                  <a:latin typeface="Constantia"/>
                  <a:cs typeface="Constantia"/>
                </a:rPr>
                <a:t>g</a:t>
              </a:r>
              <a:r>
                <a:rPr sz="1800" b="1" spc="-5" dirty="0">
                  <a:latin typeface="Constantia"/>
                  <a:cs typeface="Constantia"/>
                </a:rPr>
                <a:t>e</a:t>
              </a:r>
              <a:r>
                <a:rPr sz="1800" b="1" dirty="0">
                  <a:latin typeface="Constantia"/>
                  <a:cs typeface="Constantia"/>
                </a:rPr>
                <a:t>nde</a:t>
              </a:r>
              <a:endParaRPr sz="1800">
                <a:latin typeface="Constantia"/>
                <a:cs typeface="Constantia"/>
              </a:endParaRPr>
            </a:p>
          </p:txBody>
        </p:sp>
        <p:grpSp>
          <p:nvGrpSpPr>
            <p:cNvPr id="76" name="object 46">
              <a:extLst>
                <a:ext uri="{FF2B5EF4-FFF2-40B4-BE49-F238E27FC236}">
                  <a16:creationId xmlns:a16="http://schemas.microsoft.com/office/drawing/2014/main" id="{DC087C27-9C41-A095-D6D5-1B1B7775374C}"/>
                </a:ext>
              </a:extLst>
            </p:cNvPr>
            <p:cNvGrpSpPr/>
            <p:nvPr/>
          </p:nvGrpSpPr>
          <p:grpSpPr>
            <a:xfrm>
              <a:off x="1994154" y="2208276"/>
              <a:ext cx="1398270" cy="541020"/>
              <a:chOff x="1994154" y="2208276"/>
              <a:chExt cx="1398270" cy="541020"/>
            </a:xfrm>
          </p:grpSpPr>
          <p:sp>
            <p:nvSpPr>
              <p:cNvPr id="78" name="object 47">
                <a:extLst>
                  <a:ext uri="{FF2B5EF4-FFF2-40B4-BE49-F238E27FC236}">
                    <a16:creationId xmlns:a16="http://schemas.microsoft.com/office/drawing/2014/main" id="{5A3943B3-6517-41B9-79EC-29C1C3653A9D}"/>
                  </a:ext>
                </a:extLst>
              </p:cNvPr>
              <p:cNvSpPr/>
              <p:nvPr/>
            </p:nvSpPr>
            <p:spPr>
              <a:xfrm>
                <a:off x="2000249" y="2215134"/>
                <a:ext cx="1385570" cy="527685"/>
              </a:xfrm>
              <a:custGeom>
                <a:avLst/>
                <a:gdLst/>
                <a:ahLst/>
                <a:cxnLst/>
                <a:rect l="l" t="t" r="r" b="b"/>
                <a:pathLst>
                  <a:path w="1385570" h="527685">
                    <a:moveTo>
                      <a:pt x="1385316" y="527304"/>
                    </a:moveTo>
                    <a:lnTo>
                      <a:pt x="1072134" y="428243"/>
                    </a:lnTo>
                    <a:lnTo>
                      <a:pt x="1286256" y="428243"/>
                    </a:lnTo>
                    <a:lnTo>
                      <a:pt x="1286256" y="0"/>
                    </a:lnTo>
                    <a:lnTo>
                      <a:pt x="0" y="0"/>
                    </a:lnTo>
                    <a:lnTo>
                      <a:pt x="0" y="428244"/>
                    </a:lnTo>
                    <a:lnTo>
                      <a:pt x="750570" y="428243"/>
                    </a:lnTo>
                    <a:lnTo>
                      <a:pt x="1385316" y="527304"/>
                    </a:lnTo>
                    <a:close/>
                  </a:path>
                </a:pathLst>
              </a:custGeom>
              <a:solidFill>
                <a:srgbClr val="FFFF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9" name="object 48">
                <a:extLst>
                  <a:ext uri="{FF2B5EF4-FFF2-40B4-BE49-F238E27FC236}">
                    <a16:creationId xmlns:a16="http://schemas.microsoft.com/office/drawing/2014/main" id="{A0D1EC94-C953-852A-A924-75AE56D10D56}"/>
                  </a:ext>
                </a:extLst>
              </p:cNvPr>
              <p:cNvSpPr/>
              <p:nvPr/>
            </p:nvSpPr>
            <p:spPr>
              <a:xfrm>
                <a:off x="1994154" y="2208276"/>
                <a:ext cx="1398270" cy="541020"/>
              </a:xfrm>
              <a:custGeom>
                <a:avLst/>
                <a:gdLst/>
                <a:ahLst/>
                <a:cxnLst/>
                <a:rect l="l" t="t" r="r" b="b"/>
                <a:pathLst>
                  <a:path w="1398270" h="541019">
                    <a:moveTo>
                      <a:pt x="1298448" y="438912"/>
                    </a:moveTo>
                    <a:lnTo>
                      <a:pt x="1298448" y="3048"/>
                    </a:lnTo>
                    <a:lnTo>
                      <a:pt x="1296162" y="0"/>
                    </a:lnTo>
                    <a:lnTo>
                      <a:pt x="3047" y="0"/>
                    </a:lnTo>
                    <a:lnTo>
                      <a:pt x="0" y="3048"/>
                    </a:lnTo>
                    <a:lnTo>
                      <a:pt x="0" y="438912"/>
                    </a:lnTo>
                    <a:lnTo>
                      <a:pt x="3048" y="441960"/>
                    </a:lnTo>
                    <a:lnTo>
                      <a:pt x="6095" y="441960"/>
                    </a:lnTo>
                    <a:lnTo>
                      <a:pt x="6096" y="12954"/>
                    </a:lnTo>
                    <a:lnTo>
                      <a:pt x="12953" y="6858"/>
                    </a:lnTo>
                    <a:lnTo>
                      <a:pt x="12953" y="12954"/>
                    </a:lnTo>
                    <a:lnTo>
                      <a:pt x="1286256" y="12954"/>
                    </a:lnTo>
                    <a:lnTo>
                      <a:pt x="1286256" y="6858"/>
                    </a:lnTo>
                    <a:lnTo>
                      <a:pt x="1292352" y="12954"/>
                    </a:lnTo>
                    <a:lnTo>
                      <a:pt x="1292352" y="441960"/>
                    </a:lnTo>
                    <a:lnTo>
                      <a:pt x="1296162" y="441960"/>
                    </a:lnTo>
                    <a:lnTo>
                      <a:pt x="1298448" y="438912"/>
                    </a:lnTo>
                    <a:close/>
                  </a:path>
                  <a:path w="1398270" h="541019">
                    <a:moveTo>
                      <a:pt x="12953" y="12954"/>
                    </a:moveTo>
                    <a:lnTo>
                      <a:pt x="12953" y="6858"/>
                    </a:lnTo>
                    <a:lnTo>
                      <a:pt x="6096" y="12954"/>
                    </a:lnTo>
                    <a:lnTo>
                      <a:pt x="12953" y="12954"/>
                    </a:lnTo>
                    <a:close/>
                  </a:path>
                  <a:path w="1398270" h="541019">
                    <a:moveTo>
                      <a:pt x="12953" y="429006"/>
                    </a:moveTo>
                    <a:lnTo>
                      <a:pt x="12953" y="12954"/>
                    </a:lnTo>
                    <a:lnTo>
                      <a:pt x="6096" y="12954"/>
                    </a:lnTo>
                    <a:lnTo>
                      <a:pt x="6096" y="429006"/>
                    </a:lnTo>
                    <a:lnTo>
                      <a:pt x="12953" y="429006"/>
                    </a:lnTo>
                    <a:close/>
                  </a:path>
                  <a:path w="1398270" h="541019">
                    <a:moveTo>
                      <a:pt x="1388382" y="540022"/>
                    </a:moveTo>
                    <a:lnTo>
                      <a:pt x="1310071" y="515252"/>
                    </a:lnTo>
                    <a:lnTo>
                      <a:pt x="757428" y="429006"/>
                    </a:lnTo>
                    <a:lnTo>
                      <a:pt x="6096" y="429006"/>
                    </a:lnTo>
                    <a:lnTo>
                      <a:pt x="12953" y="435102"/>
                    </a:lnTo>
                    <a:lnTo>
                      <a:pt x="12953" y="441960"/>
                    </a:lnTo>
                    <a:lnTo>
                      <a:pt x="755904" y="441960"/>
                    </a:lnTo>
                    <a:lnTo>
                      <a:pt x="755904" y="441198"/>
                    </a:lnTo>
                    <a:lnTo>
                      <a:pt x="1388382" y="540022"/>
                    </a:lnTo>
                    <a:close/>
                  </a:path>
                  <a:path w="1398270" h="541019">
                    <a:moveTo>
                      <a:pt x="12953" y="441960"/>
                    </a:moveTo>
                    <a:lnTo>
                      <a:pt x="12953" y="435102"/>
                    </a:lnTo>
                    <a:lnTo>
                      <a:pt x="6096" y="429006"/>
                    </a:lnTo>
                    <a:lnTo>
                      <a:pt x="6095" y="441960"/>
                    </a:lnTo>
                    <a:lnTo>
                      <a:pt x="12953" y="441960"/>
                    </a:lnTo>
                    <a:close/>
                  </a:path>
                  <a:path w="1398270" h="541019">
                    <a:moveTo>
                      <a:pt x="756666" y="441960"/>
                    </a:moveTo>
                    <a:lnTo>
                      <a:pt x="755904" y="441198"/>
                    </a:lnTo>
                    <a:lnTo>
                      <a:pt x="755904" y="441960"/>
                    </a:lnTo>
                    <a:lnTo>
                      <a:pt x="756666" y="441960"/>
                    </a:lnTo>
                    <a:close/>
                  </a:path>
                  <a:path w="1398270" h="541019">
                    <a:moveTo>
                      <a:pt x="1079754" y="429006"/>
                    </a:moveTo>
                    <a:lnTo>
                      <a:pt x="1075182" y="429006"/>
                    </a:lnTo>
                    <a:lnTo>
                      <a:pt x="1072134" y="431292"/>
                    </a:lnTo>
                    <a:lnTo>
                      <a:pt x="1071372" y="434340"/>
                    </a:lnTo>
                    <a:lnTo>
                      <a:pt x="1071372" y="437388"/>
                    </a:lnTo>
                    <a:lnTo>
                      <a:pt x="1072896" y="440436"/>
                    </a:lnTo>
                    <a:lnTo>
                      <a:pt x="1075944" y="441198"/>
                    </a:lnTo>
                    <a:lnTo>
                      <a:pt x="1078234" y="441922"/>
                    </a:lnTo>
                    <a:lnTo>
                      <a:pt x="1079754" y="429006"/>
                    </a:lnTo>
                    <a:close/>
                  </a:path>
                  <a:path w="1398270" h="541019">
                    <a:moveTo>
                      <a:pt x="1120708" y="441960"/>
                    </a:moveTo>
                    <a:lnTo>
                      <a:pt x="1079754" y="429006"/>
                    </a:lnTo>
                    <a:lnTo>
                      <a:pt x="1078234" y="441922"/>
                    </a:lnTo>
                    <a:lnTo>
                      <a:pt x="1120708" y="441960"/>
                    </a:lnTo>
                    <a:close/>
                  </a:path>
                  <a:path w="1398270" h="541019">
                    <a:moveTo>
                      <a:pt x="1398270" y="532638"/>
                    </a:moveTo>
                    <a:lnTo>
                      <a:pt x="1395984" y="528828"/>
                    </a:lnTo>
                    <a:lnTo>
                      <a:pt x="1392936" y="528066"/>
                    </a:lnTo>
                    <a:lnTo>
                      <a:pt x="1120708" y="441960"/>
                    </a:lnTo>
                    <a:lnTo>
                      <a:pt x="1078353" y="441960"/>
                    </a:lnTo>
                    <a:lnTo>
                      <a:pt x="1310071" y="515252"/>
                    </a:lnTo>
                    <a:lnTo>
                      <a:pt x="1392174" y="528066"/>
                    </a:lnTo>
                    <a:lnTo>
                      <a:pt x="1392174" y="540715"/>
                    </a:lnTo>
                    <a:lnTo>
                      <a:pt x="1393698" y="541020"/>
                    </a:lnTo>
                    <a:lnTo>
                      <a:pt x="1396746" y="538734"/>
                    </a:lnTo>
                    <a:lnTo>
                      <a:pt x="1398270" y="532638"/>
                    </a:lnTo>
                    <a:close/>
                  </a:path>
                  <a:path w="1398270" h="541019">
                    <a:moveTo>
                      <a:pt x="1292352" y="429006"/>
                    </a:moveTo>
                    <a:lnTo>
                      <a:pt x="1079754" y="429006"/>
                    </a:lnTo>
                    <a:lnTo>
                      <a:pt x="1120708" y="441960"/>
                    </a:lnTo>
                    <a:lnTo>
                      <a:pt x="1286256" y="441960"/>
                    </a:lnTo>
                    <a:lnTo>
                      <a:pt x="1286256" y="435102"/>
                    </a:lnTo>
                    <a:lnTo>
                      <a:pt x="1292352" y="429006"/>
                    </a:lnTo>
                    <a:close/>
                  </a:path>
                  <a:path w="1398270" h="541019">
                    <a:moveTo>
                      <a:pt x="1292352" y="12954"/>
                    </a:moveTo>
                    <a:lnTo>
                      <a:pt x="1286256" y="6858"/>
                    </a:lnTo>
                    <a:lnTo>
                      <a:pt x="1286256" y="12954"/>
                    </a:lnTo>
                    <a:lnTo>
                      <a:pt x="1292352" y="12954"/>
                    </a:lnTo>
                    <a:close/>
                  </a:path>
                  <a:path w="1398270" h="541019">
                    <a:moveTo>
                      <a:pt x="1292352" y="429006"/>
                    </a:moveTo>
                    <a:lnTo>
                      <a:pt x="1292352" y="12954"/>
                    </a:lnTo>
                    <a:lnTo>
                      <a:pt x="1286256" y="12954"/>
                    </a:lnTo>
                    <a:lnTo>
                      <a:pt x="1286256" y="429006"/>
                    </a:lnTo>
                    <a:lnTo>
                      <a:pt x="1292352" y="429006"/>
                    </a:lnTo>
                    <a:close/>
                  </a:path>
                  <a:path w="1398270" h="541019">
                    <a:moveTo>
                      <a:pt x="1292352" y="441960"/>
                    </a:moveTo>
                    <a:lnTo>
                      <a:pt x="1292352" y="429006"/>
                    </a:lnTo>
                    <a:lnTo>
                      <a:pt x="1286256" y="435102"/>
                    </a:lnTo>
                    <a:lnTo>
                      <a:pt x="1286256" y="441960"/>
                    </a:lnTo>
                    <a:lnTo>
                      <a:pt x="1292352" y="441960"/>
                    </a:lnTo>
                    <a:close/>
                  </a:path>
                  <a:path w="1398270" h="541019">
                    <a:moveTo>
                      <a:pt x="1392174" y="528066"/>
                    </a:moveTo>
                    <a:lnTo>
                      <a:pt x="1310071" y="515252"/>
                    </a:lnTo>
                    <a:lnTo>
                      <a:pt x="1388382" y="540022"/>
                    </a:lnTo>
                    <a:lnTo>
                      <a:pt x="1389154" y="540143"/>
                    </a:lnTo>
                    <a:lnTo>
                      <a:pt x="1392174" y="528066"/>
                    </a:lnTo>
                    <a:close/>
                  </a:path>
                  <a:path w="1398270" h="541019">
                    <a:moveTo>
                      <a:pt x="1392174" y="540715"/>
                    </a:moveTo>
                    <a:lnTo>
                      <a:pt x="1392174" y="528066"/>
                    </a:lnTo>
                    <a:lnTo>
                      <a:pt x="1389154" y="540143"/>
                    </a:lnTo>
                    <a:lnTo>
                      <a:pt x="1389888" y="540258"/>
                    </a:lnTo>
                    <a:lnTo>
                      <a:pt x="1392174" y="540715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77" name="object 49">
              <a:extLst>
                <a:ext uri="{FF2B5EF4-FFF2-40B4-BE49-F238E27FC236}">
                  <a16:creationId xmlns:a16="http://schemas.microsoft.com/office/drawing/2014/main" id="{DC23B11A-9F4E-35AC-D7E8-A83B8AF5002D}"/>
                </a:ext>
              </a:extLst>
            </p:cNvPr>
            <p:cNvSpPr txBox="1"/>
            <p:nvPr/>
          </p:nvSpPr>
          <p:spPr>
            <a:xfrm>
              <a:off x="2369311" y="2264917"/>
              <a:ext cx="55054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spc="-5" dirty="0">
                  <a:latin typeface="Constantia"/>
                  <a:cs typeface="Constantia"/>
                </a:rPr>
                <a:t>Tit</a:t>
              </a:r>
              <a:r>
                <a:rPr sz="1800" b="1" spc="-35" dirty="0">
                  <a:latin typeface="Constantia"/>
                  <a:cs typeface="Constantia"/>
                </a:rPr>
                <a:t>r</a:t>
              </a:r>
              <a:r>
                <a:rPr sz="1800" b="1" dirty="0">
                  <a:latin typeface="Constantia"/>
                  <a:cs typeface="Constantia"/>
                </a:rPr>
                <a:t>e</a:t>
              </a:r>
              <a:endParaRPr sz="1800">
                <a:latin typeface="Constantia"/>
                <a:cs typeface="Constanti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88331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2840" y="476672"/>
            <a:ext cx="8229600" cy="1143000"/>
          </a:xfrm>
        </p:spPr>
        <p:txBody>
          <a:bodyPr>
            <a:normAutofit/>
          </a:bodyPr>
          <a:lstStyle/>
          <a:p>
            <a:r>
              <a:rPr lang="fr-CA" sz="5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Mise en forme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-32" y="1556792"/>
            <a:ext cx="8712968" cy="5256584"/>
          </a:xfrm>
        </p:spPr>
        <p:txBody>
          <a:bodyPr>
            <a:normAutofit/>
          </a:bodyPr>
          <a:lstStyle/>
          <a:p>
            <a:r>
              <a:rPr lang="fr-CA" sz="3200" dirty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Chaque partie du graphique peut être modifier</a:t>
            </a:r>
          </a:p>
          <a:p>
            <a:endParaRPr lang="fr-CA" sz="3200" dirty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903C943-1BDB-E0F1-4AF7-39C2488DA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0" y="477097"/>
            <a:ext cx="2132937" cy="89807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8C01088-5B44-3C53-05C5-BA2C54B5B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780928"/>
            <a:ext cx="2429214" cy="265784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FD59B1A-5CC3-479E-64C7-659D8D86F9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152" y="2346267"/>
            <a:ext cx="1980976" cy="3740513"/>
          </a:xfrm>
          <a:prstGeom prst="rect">
            <a:avLst/>
          </a:prstGeom>
        </p:spPr>
      </p:pic>
      <p:sp>
        <p:nvSpPr>
          <p:cNvPr id="9" name="Signe Plus 8">
            <a:extLst>
              <a:ext uri="{FF2B5EF4-FFF2-40B4-BE49-F238E27FC236}">
                <a16:creationId xmlns:a16="http://schemas.microsoft.com/office/drawing/2014/main" id="{81466037-8C5A-DBB4-A66B-A82E933BC49E}"/>
              </a:ext>
            </a:extLst>
          </p:cNvPr>
          <p:cNvSpPr/>
          <p:nvPr/>
        </p:nvSpPr>
        <p:spPr>
          <a:xfrm>
            <a:off x="4067944" y="3440261"/>
            <a:ext cx="1296144" cy="1224136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130436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2840" y="476672"/>
            <a:ext cx="8229600" cy="1143000"/>
          </a:xfrm>
        </p:spPr>
        <p:txBody>
          <a:bodyPr>
            <a:normAutofit/>
          </a:bodyPr>
          <a:lstStyle/>
          <a:p>
            <a:r>
              <a:rPr lang="fr-CA" sz="5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Questions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1556792"/>
            <a:ext cx="8712968" cy="5256584"/>
          </a:xfrm>
        </p:spPr>
        <p:txBody>
          <a:bodyPr>
            <a:normAutofit/>
          </a:bodyPr>
          <a:lstStyle/>
          <a:p>
            <a:r>
              <a:rPr lang="fr-CA" sz="3200">
                <a:solidFill>
                  <a:schemeClr val="accent1">
                    <a:lumMod val="75000"/>
                  </a:schemeClr>
                </a:solidFill>
              </a:rPr>
              <a:t>Exercice sur Léa:</a:t>
            </a:r>
            <a:endParaRPr lang="fr-CA" sz="32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fr-CA" sz="3000" dirty="0">
                <a:solidFill>
                  <a:schemeClr val="accent1">
                    <a:lumMod val="75000"/>
                  </a:schemeClr>
                </a:solidFill>
              </a:rPr>
              <a:t>Graphiques</a:t>
            </a:r>
          </a:p>
          <a:p>
            <a:pPr lvl="1"/>
            <a:r>
              <a:rPr lang="fr-CA" sz="3000" dirty="0">
                <a:solidFill>
                  <a:schemeClr val="accent1">
                    <a:lumMod val="75000"/>
                  </a:schemeClr>
                </a:solidFill>
              </a:rPr>
              <a:t>Décompresser!</a:t>
            </a:r>
          </a:p>
        </p:txBody>
      </p:sp>
    </p:spTree>
    <p:extLst>
      <p:ext uri="{BB962C8B-B14F-4D97-AF65-F5344CB8AC3E}">
        <p14:creationId xmlns:p14="http://schemas.microsoft.com/office/powerpoint/2010/main" val="1490801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2840" y="476672"/>
            <a:ext cx="8229600" cy="1143000"/>
          </a:xfrm>
        </p:spPr>
        <p:txBody>
          <a:bodyPr>
            <a:normAutofit/>
          </a:bodyPr>
          <a:lstStyle/>
          <a:p>
            <a:r>
              <a:rPr lang="fr-CA" sz="5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Météo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1556792"/>
            <a:ext cx="8712968" cy="1872208"/>
          </a:xfrm>
        </p:spPr>
        <p:txBody>
          <a:bodyPr>
            <a:normAutofit/>
          </a:bodyPr>
          <a:lstStyle/>
          <a:p>
            <a:r>
              <a:rPr lang="fr-CA" sz="3200" dirty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Télécharger le texte Météo.txt sur Léa</a:t>
            </a:r>
          </a:p>
          <a:p>
            <a:pPr lvl="1"/>
            <a:r>
              <a:rPr lang="fr-CA" sz="3200" dirty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Comment l’ouvrir?</a:t>
            </a:r>
          </a:p>
          <a:p>
            <a:pPr lvl="1"/>
            <a:r>
              <a:rPr lang="fr-CA" sz="3200" dirty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Comment le transformer en tableau?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132211F-7AEB-5C61-1C30-008872B6F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692" y="3284984"/>
            <a:ext cx="5544616" cy="335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003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2840" y="476672"/>
            <a:ext cx="8229600" cy="1143000"/>
          </a:xfrm>
        </p:spPr>
        <p:txBody>
          <a:bodyPr>
            <a:normAutofit/>
          </a:bodyPr>
          <a:lstStyle/>
          <a:p>
            <a:r>
              <a:rPr lang="fr-CA" sz="5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Création d’un graphique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1556792"/>
            <a:ext cx="8712968" cy="5256584"/>
          </a:xfrm>
        </p:spPr>
        <p:txBody>
          <a:bodyPr>
            <a:normAutofit/>
          </a:bodyPr>
          <a:lstStyle/>
          <a:p>
            <a:r>
              <a:rPr lang="fr-CA" sz="3200" dirty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Sélectionner une série de données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6FE39F2-0624-521D-B2B1-BC0A9C2CC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368" y="2259363"/>
            <a:ext cx="6707271" cy="384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590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2840" y="476672"/>
            <a:ext cx="8229600" cy="1143000"/>
          </a:xfrm>
        </p:spPr>
        <p:txBody>
          <a:bodyPr>
            <a:normAutofit/>
          </a:bodyPr>
          <a:lstStyle/>
          <a:p>
            <a:r>
              <a:rPr lang="fr-CA" sz="5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Création d’un graphique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-32" y="1556792"/>
            <a:ext cx="8712968" cy="5256584"/>
          </a:xfrm>
        </p:spPr>
        <p:txBody>
          <a:bodyPr>
            <a:normAutofit/>
          </a:bodyPr>
          <a:lstStyle/>
          <a:p>
            <a:r>
              <a:rPr lang="fr-CA" sz="3200" dirty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Menu </a:t>
            </a:r>
            <a:r>
              <a:rPr lang="fr-CA" sz="3200" b="1" dirty="0">
                <a:solidFill>
                  <a:srgbClr val="FF0000"/>
                </a:solidFill>
                <a:sym typeface="Wingdings" pitchFamily="2" charset="2"/>
              </a:rPr>
              <a:t>Insertion  Graphique</a:t>
            </a:r>
          </a:p>
          <a:p>
            <a:endParaRPr lang="fr-CA" sz="3200" b="1" dirty="0">
              <a:solidFill>
                <a:srgbClr val="FF0000"/>
              </a:solidFill>
              <a:sym typeface="Wingdings" pitchFamily="2" charset="2"/>
            </a:endParaRPr>
          </a:p>
          <a:p>
            <a:endParaRPr lang="fr-CA" sz="3200" b="1" dirty="0">
              <a:solidFill>
                <a:srgbClr val="FF0000"/>
              </a:solidFill>
              <a:sym typeface="Wingdings" pitchFamily="2" charset="2"/>
            </a:endParaRPr>
          </a:p>
          <a:p>
            <a:endParaRPr lang="fr-CA" sz="3200" b="1" dirty="0">
              <a:solidFill>
                <a:srgbClr val="FF0000"/>
              </a:solidFill>
              <a:sym typeface="Wingdings" pitchFamily="2" charset="2"/>
            </a:endParaRPr>
          </a:p>
          <a:p>
            <a:endParaRPr lang="fr-CA" sz="3200" b="1" dirty="0">
              <a:solidFill>
                <a:srgbClr val="FF0000"/>
              </a:solidFill>
              <a:sym typeface="Wingdings" pitchFamily="2" charset="2"/>
            </a:endParaRPr>
          </a:p>
          <a:p>
            <a:r>
              <a:rPr lang="fr-CA" sz="3200" dirty="0">
                <a:sym typeface="Wingdings" pitchFamily="2" charset="2"/>
              </a:rPr>
              <a:t>Graphiques recommandés est très utile!</a:t>
            </a:r>
          </a:p>
          <a:p>
            <a:endParaRPr lang="fr-CA" sz="3200" b="1" dirty="0">
              <a:solidFill>
                <a:srgbClr val="FF0000"/>
              </a:solidFill>
              <a:sym typeface="Wingdings" pitchFamily="2" charset="2"/>
            </a:endParaRPr>
          </a:p>
          <a:p>
            <a:endParaRPr lang="fr-CA" sz="3200" b="1" dirty="0">
              <a:solidFill>
                <a:srgbClr val="FF0000"/>
              </a:solidFill>
              <a:sym typeface="Wingdings" pitchFamily="2" charset="2"/>
            </a:endParaRPr>
          </a:p>
          <a:p>
            <a:pPr marL="0" indent="0">
              <a:buNone/>
            </a:pPr>
            <a:endParaRPr lang="fr-CA" sz="3200" b="1" dirty="0">
              <a:solidFill>
                <a:srgbClr val="FF0000"/>
              </a:solidFill>
              <a:sym typeface="Wingdings" pitchFamily="2" charset="2"/>
            </a:endParaRP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A0404A17-6350-1A6D-7F5A-D5B0A93F684A}"/>
              </a:ext>
            </a:extLst>
          </p:cNvPr>
          <p:cNvGrpSpPr/>
          <p:nvPr/>
        </p:nvGrpSpPr>
        <p:grpSpPr>
          <a:xfrm>
            <a:off x="215500" y="2420888"/>
            <a:ext cx="8712936" cy="1413838"/>
            <a:chOff x="215532" y="3745154"/>
            <a:chExt cx="8712936" cy="1413838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6024D58A-09AC-B44E-ACCC-54EBEFCB68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5532" y="3789040"/>
              <a:ext cx="8712936" cy="1326066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0" name="Encre 9">
                  <a:extLst>
                    <a:ext uri="{FF2B5EF4-FFF2-40B4-BE49-F238E27FC236}">
                      <a16:creationId xmlns:a16="http://schemas.microsoft.com/office/drawing/2014/main" id="{D0D09558-1746-821C-BBC6-B655DB2374BA}"/>
                    </a:ext>
                  </a:extLst>
                </p14:cNvPr>
                <p14:cNvContentPartPr/>
                <p14:nvPr/>
              </p14:nvContentPartPr>
              <p14:xfrm>
                <a:off x="1602104" y="3745154"/>
                <a:ext cx="805680" cy="414360"/>
              </p14:xfrm>
            </p:contentPart>
          </mc:Choice>
          <mc:Fallback xmlns="">
            <p:pic>
              <p:nvPicPr>
                <p:cNvPr id="10" name="Encre 9">
                  <a:extLst>
                    <a:ext uri="{FF2B5EF4-FFF2-40B4-BE49-F238E27FC236}">
                      <a16:creationId xmlns:a16="http://schemas.microsoft.com/office/drawing/2014/main" id="{D0D09558-1746-821C-BBC6-B655DB2374B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595984" y="3739034"/>
                  <a:ext cx="817920" cy="4266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822EF2A-E9D1-D1DF-29EA-73FA889B6DC7}"/>
                </a:ext>
              </a:extLst>
            </p:cNvPr>
            <p:cNvSpPr/>
            <p:nvPr/>
          </p:nvSpPr>
          <p:spPr>
            <a:xfrm>
              <a:off x="5292080" y="4077072"/>
              <a:ext cx="3636388" cy="108192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</p:spTree>
    <p:extLst>
      <p:ext uri="{BB962C8B-B14F-4D97-AF65-F5344CB8AC3E}">
        <p14:creationId xmlns:p14="http://schemas.microsoft.com/office/powerpoint/2010/main" val="2134175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2840" y="476672"/>
            <a:ext cx="8229600" cy="1143000"/>
          </a:xfrm>
        </p:spPr>
        <p:txBody>
          <a:bodyPr>
            <a:normAutofit/>
          </a:bodyPr>
          <a:lstStyle/>
          <a:p>
            <a:r>
              <a:rPr lang="fr-CA" sz="5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Création d’un graphique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B20A1EA-A811-F3F0-72AF-155761789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681707"/>
            <a:ext cx="4988921" cy="472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918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2840" y="476672"/>
            <a:ext cx="8229600" cy="1143000"/>
          </a:xfrm>
        </p:spPr>
        <p:txBody>
          <a:bodyPr>
            <a:normAutofit/>
          </a:bodyPr>
          <a:lstStyle/>
          <a:p>
            <a:r>
              <a:rPr lang="fr-CA" sz="5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Création d’un graphique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A40DEC2-DE3C-080B-1C96-A55114D22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516" y="1988840"/>
            <a:ext cx="6804248" cy="409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01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2840" y="476672"/>
            <a:ext cx="8229600" cy="1143000"/>
          </a:xfrm>
        </p:spPr>
        <p:txBody>
          <a:bodyPr>
            <a:normAutofit/>
          </a:bodyPr>
          <a:lstStyle/>
          <a:p>
            <a:r>
              <a:rPr lang="fr-CA" sz="5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Modifier le graphique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-32" y="1556792"/>
            <a:ext cx="8712968" cy="5256584"/>
          </a:xfrm>
        </p:spPr>
        <p:txBody>
          <a:bodyPr>
            <a:normAutofit/>
          </a:bodyPr>
          <a:lstStyle/>
          <a:p>
            <a:r>
              <a:rPr lang="fr-CA" sz="3000" dirty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Nouveaux onglets contextuels</a:t>
            </a:r>
          </a:p>
          <a:p>
            <a:pPr lvl="1"/>
            <a:r>
              <a:rPr lang="fr-CA" sz="2800" dirty="0">
                <a:solidFill>
                  <a:srgbClr val="FF0000"/>
                </a:solidFill>
                <a:sym typeface="Wingdings" pitchFamily="2" charset="2"/>
              </a:rPr>
              <a:t>Création</a:t>
            </a:r>
            <a:r>
              <a:rPr lang="fr-CA" sz="2800" dirty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 et </a:t>
            </a:r>
            <a:r>
              <a:rPr lang="fr-CA" sz="2800" dirty="0">
                <a:solidFill>
                  <a:srgbClr val="FF0000"/>
                </a:solidFill>
                <a:sym typeface="Wingdings" pitchFamily="2" charset="2"/>
              </a:rPr>
              <a:t>Mise en forme</a:t>
            </a:r>
          </a:p>
          <a:p>
            <a:pPr lvl="1"/>
            <a:endParaRPr lang="fr-CA" sz="2800" dirty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  <a:p>
            <a:pPr lvl="1"/>
            <a:endParaRPr lang="fr-CA" sz="2800" dirty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  <a:p>
            <a:pPr lvl="1"/>
            <a:endParaRPr lang="fr-CA" sz="2800" dirty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  <a:p>
            <a:r>
              <a:rPr lang="fr-CA" sz="3000" dirty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Boutons à droite du graphique</a:t>
            </a:r>
          </a:p>
          <a:p>
            <a:pPr lvl="1"/>
            <a:endParaRPr lang="fr-CA" sz="2800" dirty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F4DA1E13-7F72-E12F-3D40-350D21EB2117}"/>
              </a:ext>
            </a:extLst>
          </p:cNvPr>
          <p:cNvGrpSpPr/>
          <p:nvPr/>
        </p:nvGrpSpPr>
        <p:grpSpPr>
          <a:xfrm>
            <a:off x="322075" y="2733374"/>
            <a:ext cx="8499849" cy="1311377"/>
            <a:chOff x="322075" y="2733374"/>
            <a:chExt cx="8499849" cy="1311377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3B97253B-94BB-A4B7-3BFC-7FC6CD777B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8336" r="16303"/>
            <a:stretch/>
          </p:blipFill>
          <p:spPr>
            <a:xfrm>
              <a:off x="322075" y="2813249"/>
              <a:ext cx="8499849" cy="1231502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Encre 5">
                  <a:extLst>
                    <a:ext uri="{FF2B5EF4-FFF2-40B4-BE49-F238E27FC236}">
                      <a16:creationId xmlns:a16="http://schemas.microsoft.com/office/drawing/2014/main" id="{4DB0E740-44E3-B0EE-0CD0-C7CB44C79656}"/>
                    </a:ext>
                  </a:extLst>
                </p14:cNvPr>
                <p14:cNvContentPartPr/>
                <p14:nvPr/>
              </p14:nvContentPartPr>
              <p14:xfrm>
                <a:off x="5937560" y="2733374"/>
                <a:ext cx="2594880" cy="529560"/>
              </p14:xfrm>
            </p:contentPart>
          </mc:Choice>
          <mc:Fallback xmlns="">
            <p:pic>
              <p:nvPicPr>
                <p:cNvPr id="6" name="Encre 5">
                  <a:extLst>
                    <a:ext uri="{FF2B5EF4-FFF2-40B4-BE49-F238E27FC236}">
                      <a16:creationId xmlns:a16="http://schemas.microsoft.com/office/drawing/2014/main" id="{4DB0E740-44E3-B0EE-0CD0-C7CB44C7965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931440" y="2727254"/>
                  <a:ext cx="2607120" cy="54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6D3D2FE6-B568-BA2F-41B0-953FE346218A}"/>
              </a:ext>
            </a:extLst>
          </p:cNvPr>
          <p:cNvGrpSpPr/>
          <p:nvPr/>
        </p:nvGrpSpPr>
        <p:grpSpPr>
          <a:xfrm>
            <a:off x="5937560" y="4185084"/>
            <a:ext cx="2095792" cy="1686160"/>
            <a:chOff x="5937560" y="4185084"/>
            <a:chExt cx="2095792" cy="1686160"/>
          </a:xfrm>
        </p:grpSpPr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59330BD0-78D7-7EA1-6175-C33BAD61BD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37560" y="4185084"/>
              <a:ext cx="2095792" cy="1686160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Encre 9">
                  <a:extLst>
                    <a:ext uri="{FF2B5EF4-FFF2-40B4-BE49-F238E27FC236}">
                      <a16:creationId xmlns:a16="http://schemas.microsoft.com/office/drawing/2014/main" id="{A6113099-B9E7-745A-F194-1940C62C63B6}"/>
                    </a:ext>
                  </a:extLst>
                </p14:cNvPr>
                <p14:cNvContentPartPr/>
                <p14:nvPr/>
              </p14:nvContentPartPr>
              <p14:xfrm>
                <a:off x="7296928" y="4423275"/>
                <a:ext cx="630000" cy="1442520"/>
              </p14:xfrm>
            </p:contentPart>
          </mc:Choice>
          <mc:Fallback xmlns="">
            <p:pic>
              <p:nvPicPr>
                <p:cNvPr id="10" name="Encre 9">
                  <a:extLst>
                    <a:ext uri="{FF2B5EF4-FFF2-40B4-BE49-F238E27FC236}">
                      <a16:creationId xmlns:a16="http://schemas.microsoft.com/office/drawing/2014/main" id="{A6113099-B9E7-745A-F194-1940C62C63B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290808" y="4417155"/>
                  <a:ext cx="642240" cy="1454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90801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2840" y="476672"/>
            <a:ext cx="8229600" cy="1143000"/>
          </a:xfrm>
        </p:spPr>
        <p:txBody>
          <a:bodyPr>
            <a:normAutofit/>
          </a:bodyPr>
          <a:lstStyle/>
          <a:p>
            <a:r>
              <a:rPr lang="fr-CA" sz="5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Sélectionner les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-32" y="1556792"/>
            <a:ext cx="4842840" cy="5256584"/>
          </a:xfrm>
        </p:spPr>
        <p:txBody>
          <a:bodyPr>
            <a:normAutofit/>
          </a:bodyPr>
          <a:lstStyle/>
          <a:p>
            <a:r>
              <a:rPr lang="fr-CA" sz="2400" dirty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Menu </a:t>
            </a:r>
            <a:r>
              <a:rPr lang="fr-CA" sz="2400" b="1" dirty="0">
                <a:solidFill>
                  <a:srgbClr val="FF0000"/>
                </a:solidFill>
                <a:sym typeface="Wingdings" pitchFamily="2" charset="2"/>
              </a:rPr>
              <a:t>Création de graphique  Sélectionner des données</a:t>
            </a:r>
          </a:p>
          <a:p>
            <a:endParaRPr lang="fr-CA" sz="2400" b="1" dirty="0">
              <a:solidFill>
                <a:srgbClr val="FF0000"/>
              </a:solidFill>
              <a:sym typeface="Wingdings" pitchFamily="2" charset="2"/>
            </a:endParaRPr>
          </a:p>
          <a:p>
            <a:r>
              <a:rPr lang="fr-CA" sz="2400" dirty="0">
                <a:sym typeface="Wingdings" pitchFamily="2" charset="2"/>
              </a:rPr>
              <a:t>Par défaut, les données sélectionner initialement</a:t>
            </a:r>
          </a:p>
          <a:p>
            <a:pPr lvl="1"/>
            <a:r>
              <a:rPr lang="fr-CA" sz="2200" dirty="0">
                <a:sym typeface="Wingdings" pitchFamily="2" charset="2"/>
              </a:rPr>
              <a:t>Entrées de légende (Série)</a:t>
            </a:r>
          </a:p>
          <a:p>
            <a:pPr lvl="2"/>
            <a:r>
              <a:rPr lang="fr-CA" sz="1900" dirty="0">
                <a:sym typeface="Wingdings" pitchFamily="2" charset="2"/>
              </a:rPr>
              <a:t>Ordonnée / Vertical</a:t>
            </a:r>
          </a:p>
          <a:p>
            <a:pPr lvl="1"/>
            <a:r>
              <a:rPr lang="fr-CA" sz="2200" dirty="0">
                <a:sym typeface="Wingdings" pitchFamily="2" charset="2"/>
              </a:rPr>
              <a:t>Étiquettes de l’axe horizontal</a:t>
            </a:r>
          </a:p>
          <a:p>
            <a:pPr lvl="2"/>
            <a:r>
              <a:rPr lang="fr-CA" sz="1900" dirty="0">
                <a:sym typeface="Wingdings" pitchFamily="2" charset="2"/>
              </a:rPr>
              <a:t>Abscisse / Horizontal</a:t>
            </a:r>
          </a:p>
          <a:p>
            <a:r>
              <a:rPr lang="fr-CA" sz="2400" dirty="0">
                <a:sym typeface="Wingdings" pitchFamily="2" charset="2"/>
              </a:rPr>
              <a:t>Ne connait pas les données, donc affiche 1,2,3,4…</a:t>
            </a:r>
          </a:p>
          <a:p>
            <a:pPr lvl="1"/>
            <a:r>
              <a:rPr lang="fr-CA" sz="2200" dirty="0">
                <a:sym typeface="Wingdings" pitchFamily="2" charset="2"/>
              </a:rPr>
              <a:t>Modifier</a:t>
            </a:r>
          </a:p>
          <a:p>
            <a:pPr lvl="1"/>
            <a:endParaRPr lang="fr-CA" sz="2200" dirty="0">
              <a:sym typeface="Wingdings" pitchFamily="2" charset="2"/>
            </a:endParaRPr>
          </a:p>
          <a:p>
            <a:endParaRPr lang="fr-CA" sz="2800" dirty="0">
              <a:solidFill>
                <a:srgbClr val="FF0000"/>
              </a:solidFill>
            </a:endParaRP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B0F44F2A-1F95-492E-C98F-F879FE685A8D}"/>
              </a:ext>
            </a:extLst>
          </p:cNvPr>
          <p:cNvGrpSpPr/>
          <p:nvPr/>
        </p:nvGrpSpPr>
        <p:grpSpPr>
          <a:xfrm>
            <a:off x="4842808" y="1619672"/>
            <a:ext cx="4065914" cy="4713292"/>
            <a:chOff x="4842808" y="1619672"/>
            <a:chExt cx="4065914" cy="4713292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1FD6026B-7D42-9842-7219-196908AD5A46}"/>
                </a:ext>
              </a:extLst>
            </p:cNvPr>
            <p:cNvGrpSpPr/>
            <p:nvPr/>
          </p:nvGrpSpPr>
          <p:grpSpPr>
            <a:xfrm>
              <a:off x="4842808" y="1619672"/>
              <a:ext cx="4065914" cy="4713292"/>
              <a:chOff x="4842808" y="1619672"/>
              <a:chExt cx="4065914" cy="4713292"/>
            </a:xfrm>
          </p:grpSpPr>
          <p:pic>
            <p:nvPicPr>
              <p:cNvPr id="7" name="Image 6">
                <a:extLst>
                  <a:ext uri="{FF2B5EF4-FFF2-40B4-BE49-F238E27FC236}">
                    <a16:creationId xmlns:a16="http://schemas.microsoft.com/office/drawing/2014/main" id="{8F74FA57-9FE2-DD86-7271-3A4ED27FCA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860032" y="4089846"/>
                <a:ext cx="4048690" cy="2243118"/>
              </a:xfrm>
              <a:prstGeom prst="rect">
                <a:avLst/>
              </a:prstGeom>
            </p:spPr>
          </p:pic>
          <p:grpSp>
            <p:nvGrpSpPr>
              <p:cNvPr id="11" name="Groupe 10">
                <a:extLst>
                  <a:ext uri="{FF2B5EF4-FFF2-40B4-BE49-F238E27FC236}">
                    <a16:creationId xmlns:a16="http://schemas.microsoft.com/office/drawing/2014/main" id="{1C2A7D6A-9EFA-AEB4-AC06-6D4CEBB5A7CA}"/>
                  </a:ext>
                </a:extLst>
              </p:cNvPr>
              <p:cNvGrpSpPr/>
              <p:nvPr/>
            </p:nvGrpSpPr>
            <p:grpSpPr>
              <a:xfrm>
                <a:off x="4842808" y="1619672"/>
                <a:ext cx="4065914" cy="1581371"/>
                <a:chOff x="4842808" y="1619672"/>
                <a:chExt cx="4065914" cy="1581371"/>
              </a:xfrm>
            </p:grpSpPr>
            <p:pic>
              <p:nvPicPr>
                <p:cNvPr id="5" name="Image 4">
                  <a:extLst>
                    <a:ext uri="{FF2B5EF4-FFF2-40B4-BE49-F238E27FC236}">
                      <a16:creationId xmlns:a16="http://schemas.microsoft.com/office/drawing/2014/main" id="{8DB611A4-F66B-30C1-23E5-C4FEAE9A3BE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860032" y="1619672"/>
                  <a:ext cx="4048690" cy="1581371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p14="http://schemas.microsoft.com/office/powerpoint/2010/main">
              <mc:Choice Requires="p14">
                <p:contentPart p14:bwMode="auto" r:id="rId4">
                  <p14:nvContentPartPr>
                    <p14:cNvPr id="8" name="Encre 7">
                      <a:extLst>
                        <a:ext uri="{FF2B5EF4-FFF2-40B4-BE49-F238E27FC236}">
                          <a16:creationId xmlns:a16="http://schemas.microsoft.com/office/drawing/2014/main" id="{7094EE80-FA32-DDAE-E92C-463916513C8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932328" y="2074275"/>
                    <a:ext cx="891000" cy="966240"/>
                  </p14:xfrm>
                </p:contentPart>
              </mc:Choice>
              <mc:Fallback xmlns="">
                <p:pic>
                  <p:nvPicPr>
                    <p:cNvPr id="8" name="Encre 7">
                      <a:extLst>
                        <a:ext uri="{FF2B5EF4-FFF2-40B4-BE49-F238E27FC236}">
                          <a16:creationId xmlns:a16="http://schemas.microsoft.com/office/drawing/2014/main" id="{7094EE80-FA32-DDAE-E92C-463916513C8B}"/>
                        </a:ext>
                      </a:extLst>
                    </p:cNvPr>
                    <p:cNvPicPr/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7926208" y="2068155"/>
                      <a:ext cx="903240" cy="9784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">
                  <p14:nvContentPartPr>
                    <p14:cNvPr id="9" name="Encre 8">
                      <a:extLst>
                        <a:ext uri="{FF2B5EF4-FFF2-40B4-BE49-F238E27FC236}">
                          <a16:creationId xmlns:a16="http://schemas.microsoft.com/office/drawing/2014/main" id="{8257F087-4BF9-7B15-4B87-3E582F55A62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842808" y="1646595"/>
                    <a:ext cx="1870920" cy="585720"/>
                  </p14:xfrm>
                </p:contentPart>
              </mc:Choice>
              <mc:Fallback xmlns="">
                <p:pic>
                  <p:nvPicPr>
                    <p:cNvPr id="9" name="Encre 8">
                      <a:extLst>
                        <a:ext uri="{FF2B5EF4-FFF2-40B4-BE49-F238E27FC236}">
                          <a16:creationId xmlns:a16="http://schemas.microsoft.com/office/drawing/2014/main" id="{8257F087-4BF9-7B15-4B87-3E582F55A62D}"/>
                        </a:ext>
                      </a:extLst>
                    </p:cNvPr>
                    <p:cNvPicPr/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4836688" y="1640475"/>
                      <a:ext cx="1883160" cy="59796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sp>
            <p:nvSpPr>
              <p:cNvPr id="15" name="Flèche : bas 14">
                <a:extLst>
                  <a:ext uri="{FF2B5EF4-FFF2-40B4-BE49-F238E27FC236}">
                    <a16:creationId xmlns:a16="http://schemas.microsoft.com/office/drawing/2014/main" id="{2F9518A0-1200-02C1-9897-2F2295F96B05}"/>
                  </a:ext>
                </a:extLst>
              </p:cNvPr>
              <p:cNvSpPr/>
              <p:nvPr/>
            </p:nvSpPr>
            <p:spPr>
              <a:xfrm>
                <a:off x="6372200" y="3379373"/>
                <a:ext cx="864096" cy="612068"/>
              </a:xfrm>
              <a:prstGeom prst="down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" name="Encre 16">
                  <a:extLst>
                    <a:ext uri="{FF2B5EF4-FFF2-40B4-BE49-F238E27FC236}">
                      <a16:creationId xmlns:a16="http://schemas.microsoft.com/office/drawing/2014/main" id="{7DEA5AC7-C7D5-B3F7-A881-AFEE236571D8}"/>
                    </a:ext>
                  </a:extLst>
                </p14:cNvPr>
                <p14:cNvContentPartPr/>
                <p14:nvPr/>
              </p14:nvContentPartPr>
              <p14:xfrm>
                <a:off x="6917848" y="5007555"/>
                <a:ext cx="595080" cy="364680"/>
              </p14:xfrm>
            </p:contentPart>
          </mc:Choice>
          <mc:Fallback xmlns="">
            <p:pic>
              <p:nvPicPr>
                <p:cNvPr id="17" name="Encre 16">
                  <a:extLst>
                    <a:ext uri="{FF2B5EF4-FFF2-40B4-BE49-F238E27FC236}">
                      <a16:creationId xmlns:a16="http://schemas.microsoft.com/office/drawing/2014/main" id="{7DEA5AC7-C7D5-B3F7-A881-AFEE236571D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911728" y="5001435"/>
                  <a:ext cx="607320" cy="376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301411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 Contexte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lnDef>
      <a:spPr>
        <a:ln w="12700">
          <a:headEnd type="none" w="med" len="med"/>
          <a:tailEnd type="triangle" w="med" len="me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b551ff2-a9d4-42c2-a5a7-fe60c8e402ae">
      <Terms xmlns="http://schemas.microsoft.com/office/infopath/2007/PartnerControls"/>
    </lcf76f155ced4ddcb4097134ff3c332f>
    <TaxCatchAll xmlns="4ef132ee-23ee-4f59-8d80-e7b037e3260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E7BD2C0486E20449998DFC5ECCB1BCC" ma:contentTypeVersion="11" ma:contentTypeDescription="Crée un document." ma:contentTypeScope="" ma:versionID="85c64c7f235e8babf1bf8d935af2e8cc">
  <xsd:schema xmlns:xsd="http://www.w3.org/2001/XMLSchema" xmlns:xs="http://www.w3.org/2001/XMLSchema" xmlns:p="http://schemas.microsoft.com/office/2006/metadata/properties" xmlns:ns2="db551ff2-a9d4-42c2-a5a7-fe60c8e402ae" xmlns:ns3="4ef132ee-23ee-4f59-8d80-e7b037e32602" targetNamespace="http://schemas.microsoft.com/office/2006/metadata/properties" ma:root="true" ma:fieldsID="bcd23dd16ae9c6633a5164f3f89d1122" ns2:_="" ns3:_="">
    <xsd:import namespace="db551ff2-a9d4-42c2-a5a7-fe60c8e402ae"/>
    <xsd:import namespace="4ef132ee-23ee-4f59-8d80-e7b037e3260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551ff2-a9d4-42c2-a5a7-fe60c8e40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Balises d’images" ma:readOnly="false" ma:fieldId="{5cf76f15-5ced-4ddc-b409-7134ff3c332f}" ma:taxonomyMulti="true" ma:sspId="492e64ed-2cd2-4eac-9744-1809d87e98d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f132ee-23ee-4f59-8d80-e7b037e32602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c4d67369-7abf-4863-9188-51fa928c4856}" ma:internalName="TaxCatchAll" ma:showField="CatchAllData" ma:web="4ef132ee-23ee-4f59-8d80-e7b037e3260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BA751C3-A28D-435A-AA91-75DBDA036AF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B9B8BD-1FC8-4290-A7A8-209115B203D6}">
  <ds:schemaRefs>
    <ds:schemaRef ds:uri="http://schemas.microsoft.com/office/2006/metadata/properties"/>
    <ds:schemaRef ds:uri="http://schemas.microsoft.com/office/infopath/2007/PartnerControls"/>
    <ds:schemaRef ds:uri="db551ff2-a9d4-42c2-a5a7-fe60c8e402ae"/>
    <ds:schemaRef ds:uri="4ef132ee-23ee-4f59-8d80-e7b037e32602"/>
  </ds:schemaRefs>
</ds:datastoreItem>
</file>

<file path=customXml/itemProps3.xml><?xml version="1.0" encoding="utf-8"?>
<ds:datastoreItem xmlns:ds="http://schemas.openxmlformats.org/officeDocument/2006/customXml" ds:itemID="{4380C102-D83F-41D0-B31B-CF7A2928F8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b551ff2-a9d4-42c2-a5a7-fe60c8e402ae"/>
    <ds:schemaRef ds:uri="4ef132ee-23ee-4f59-8d80-e7b037e3260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APEX Contexte</Template>
  <TotalTime>5753</TotalTime>
  <Words>402</Words>
  <Application>Microsoft Office PowerPoint</Application>
  <PresentationFormat>Affichage à l'écran (4:3)</PresentationFormat>
  <Paragraphs>102</Paragraphs>
  <Slides>24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0" baseType="lpstr">
      <vt:lpstr>Calibri</vt:lpstr>
      <vt:lpstr>Constantia</vt:lpstr>
      <vt:lpstr>Segoe UI Symbol</vt:lpstr>
      <vt:lpstr>Wingdings</vt:lpstr>
      <vt:lpstr>Wingdings 2</vt:lpstr>
      <vt:lpstr>APEX Contexte</vt:lpstr>
      <vt:lpstr>INF-C1C-BB</vt:lpstr>
      <vt:lpstr>Cours 10</vt:lpstr>
      <vt:lpstr>Météo</vt:lpstr>
      <vt:lpstr>Création d’un graphique</vt:lpstr>
      <vt:lpstr>Création d’un graphique</vt:lpstr>
      <vt:lpstr>Création d’un graphique</vt:lpstr>
      <vt:lpstr>Création d’un graphique</vt:lpstr>
      <vt:lpstr>Modifier le graphique</vt:lpstr>
      <vt:lpstr>Sélectionner les données</vt:lpstr>
      <vt:lpstr>Sélectionner les données</vt:lpstr>
      <vt:lpstr>Ajouter des éléments</vt:lpstr>
      <vt:lpstr>Exemple</vt:lpstr>
      <vt:lpstr>Options avancées</vt:lpstr>
      <vt:lpstr>Emplacement du graphique</vt:lpstr>
      <vt:lpstr>Types de graphique</vt:lpstr>
      <vt:lpstr>Types de graphiques</vt:lpstr>
      <vt:lpstr>Types de graphiques</vt:lpstr>
      <vt:lpstr>Types de graphiques</vt:lpstr>
      <vt:lpstr>Types de graphiques</vt:lpstr>
      <vt:lpstr>Graphiques composés</vt:lpstr>
      <vt:lpstr>Graphiques composés</vt:lpstr>
      <vt:lpstr>Mise en forme</vt:lpstr>
      <vt:lpstr>Mise en forme</vt:lpstr>
      <vt:lpstr>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Application Express (APEX) 3.2</dc:title>
  <dc:creator>Laura Francheri</dc:creator>
  <cp:lastModifiedBy>Brodeur-Béliveau, Mathieu</cp:lastModifiedBy>
  <cp:revision>309</cp:revision>
  <cp:lastPrinted>2017-09-14T14:24:16Z</cp:lastPrinted>
  <dcterms:created xsi:type="dcterms:W3CDTF">2011-08-09T20:31:55Z</dcterms:created>
  <dcterms:modified xsi:type="dcterms:W3CDTF">2024-04-22T18:03:59Z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0x0101006E7BD2C0486E20449998DFC5ECCB1BCC</vt:lpwstr>
  </property>
  <property fmtid="{D5CDD505-2E9C-101B-9397-08002B2CF9AE}" pid="3" name="MSIP_Label_6b615819-ba40-4aaf-a034-39fd1d37cddf_Enabled">
    <vt:lpwstr>true</vt:lpwstr>
  </property>
  <property fmtid="{D5CDD505-2E9C-101B-9397-08002B2CF9AE}" pid="4" name="MSIP_Label_6b615819-ba40-4aaf-a034-39fd1d37cddf_SetDate">
    <vt:lpwstr>2024-04-15T17:55:49Z</vt:lpwstr>
  </property>
  <property fmtid="{D5CDD505-2E9C-101B-9397-08002B2CF9AE}" pid="5" name="MSIP_Label_6b615819-ba40-4aaf-a034-39fd1d37cddf_Method">
    <vt:lpwstr>Standard</vt:lpwstr>
  </property>
  <property fmtid="{D5CDD505-2E9C-101B-9397-08002B2CF9AE}" pid="6" name="MSIP_Label_6b615819-ba40-4aaf-a034-39fd1d37cddf_Name">
    <vt:lpwstr>defa4170-0d19-0005-0004-bc88714345d2</vt:lpwstr>
  </property>
  <property fmtid="{D5CDD505-2E9C-101B-9397-08002B2CF9AE}" pid="7" name="MSIP_Label_6b615819-ba40-4aaf-a034-39fd1d37cddf_SiteId">
    <vt:lpwstr>f9182dd7-4234-41fb-9e9c-dd20d493b548</vt:lpwstr>
  </property>
  <property fmtid="{D5CDD505-2E9C-101B-9397-08002B2CF9AE}" pid="8" name="MSIP_Label_6b615819-ba40-4aaf-a034-39fd1d37cddf_ActionId">
    <vt:lpwstr>decbaa45-8495-46cc-bf57-ece0904abf2e</vt:lpwstr>
  </property>
  <property fmtid="{D5CDD505-2E9C-101B-9397-08002B2CF9AE}" pid="9" name="MSIP_Label_6b615819-ba40-4aaf-a034-39fd1d37cddf_ContentBits">
    <vt:lpwstr>0</vt:lpwstr>
  </property>
</Properties>
</file>