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Dosis" panose="020B0604020202020204" charset="0"/>
      <p:regular r:id="rId35"/>
      <p:bold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A6F"/>
    <a:srgbClr val="F5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8FE2AE1-C88A-4FE6-B87C-8379E79FBADA}">
  <a:tblStyle styleId="{F8FE2AE1-C88A-4FE6-B87C-8379E79FBAD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1" d="100"/>
          <a:sy n="121" d="100"/>
        </p:scale>
        <p:origin x="19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57201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251520" y="1701015"/>
            <a:ext cx="5760640" cy="122672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-US" b="1" dirty="0" smtClean="0"/>
              <a:t>Waxing Shop Project</a:t>
            </a:r>
            <a:br>
              <a:rPr lang="en-US" b="1" dirty="0" smtClean="0"/>
            </a:br>
            <a:r>
              <a:rPr lang="en-US" sz="2000" b="1" dirty="0"/>
              <a:t>M</a:t>
            </a:r>
            <a:r>
              <a:rPr lang="en-US" sz="2000" b="1" dirty="0" smtClean="0"/>
              <a:t>ade by </a:t>
            </a:r>
            <a:r>
              <a:rPr lang="en-US" sz="2000" b="1" dirty="0" err="1" smtClean="0"/>
              <a:t>Rick_Kim</a:t>
            </a:r>
            <a:endParaRPr lang="en" sz="2000" b="1" dirty="0"/>
          </a:p>
        </p:txBody>
      </p:sp>
      <p:sp>
        <p:nvSpPr>
          <p:cNvPr id="3" name="Shape 105"/>
          <p:cNvSpPr txBox="1">
            <a:spLocks/>
          </p:cNvSpPr>
          <p:nvPr/>
        </p:nvSpPr>
        <p:spPr>
          <a:xfrm>
            <a:off x="1892571" y="2927745"/>
            <a:ext cx="4119589" cy="940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52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5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algn="r"/>
            <a:r>
              <a:rPr lang="en-US" sz="1800" dirty="0" smtClean="0"/>
              <a:t>Contact</a:t>
            </a:r>
          </a:p>
          <a:p>
            <a:pPr algn="r"/>
            <a:r>
              <a:rPr lang="en-US" sz="1800" dirty="0" smtClean="0"/>
              <a:t>Live in Japan</a:t>
            </a:r>
          </a:p>
          <a:p>
            <a:pPr algn="r"/>
            <a:r>
              <a:rPr lang="en-US" sz="1800" dirty="0" smtClean="0"/>
              <a:t>E-mail : dreamx119@gmail.com</a:t>
            </a:r>
            <a:endParaRPr lang="e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/>
              <a:t>Want big impact?</a:t>
            </a:r>
            <a:r>
              <a:rPr lang="en"/>
              <a:t> USE BIG IMAGE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{F8FE2AE1-C88A-4FE6-B87C-8379E79FBADA}</a:tableStyleId>
              </a:tblPr>
              <a:tblGrid>
                <a:gridCol w="1692075"/>
                <a:gridCol w="1692075"/>
                <a:gridCol w="1692075"/>
                <a:gridCol w="1692075"/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5" name="Shape 215"/>
          <p:cNvSpPr/>
          <p:nvPr/>
        </p:nvSpPr>
        <p:spPr>
          <a:xfrm>
            <a:off x="2285350" y="1538450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/>
          <p:nvPr/>
        </p:nvSpPr>
        <p:spPr>
          <a:xfrm rot="-8100000">
            <a:off x="4230756" y="17567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Introduce Author</a:t>
            </a:r>
            <a:endParaRPr lang="en"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cxnSp>
        <p:nvCxnSpPr>
          <p:cNvPr id="33" name="직선 화살표 연결선 32"/>
          <p:cNvCxnSpPr>
            <a:stCxn id="35" idx="0"/>
          </p:cNvCxnSpPr>
          <p:nvPr/>
        </p:nvCxnSpPr>
        <p:spPr>
          <a:xfrm flipV="1">
            <a:off x="755576" y="1203599"/>
            <a:ext cx="0" cy="3298410"/>
          </a:xfrm>
          <a:prstGeom prst="straightConnector1">
            <a:avLst/>
          </a:prstGeom>
          <a:ln w="57150">
            <a:solidFill>
              <a:srgbClr val="F587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683462" y="4502009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691680" y="4435725"/>
            <a:ext cx="1728192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b="1" dirty="0" smtClean="0"/>
              <a:t>Birth : 19, Aug, 1991</a:t>
            </a:r>
            <a:endParaRPr lang="ko-KR" altLang="en-US" sz="1200" b="1" dirty="0"/>
          </a:p>
        </p:txBody>
      </p:sp>
      <p:sp>
        <p:nvSpPr>
          <p:cNvPr id="51" name="직사각형 50"/>
          <p:cNvSpPr/>
          <p:nvPr/>
        </p:nvSpPr>
        <p:spPr>
          <a:xfrm>
            <a:off x="2267744" y="3886200"/>
            <a:ext cx="1897260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My First Major : Japanese</a:t>
            </a:r>
          </a:p>
        </p:txBody>
      </p:sp>
      <p:sp>
        <p:nvSpPr>
          <p:cNvPr id="63" name="타원 62"/>
          <p:cNvSpPr/>
          <p:nvPr/>
        </p:nvSpPr>
        <p:spPr>
          <a:xfrm>
            <a:off x="683462" y="3399612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83462" y="3952484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83462" y="2845544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83462" y="2291476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83462" y="1737408"/>
            <a:ext cx="144228" cy="119432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/>
          <p:cNvCxnSpPr>
            <a:stCxn id="38" idx="1"/>
            <a:endCxn id="35" idx="6"/>
          </p:cNvCxnSpPr>
          <p:nvPr/>
        </p:nvCxnSpPr>
        <p:spPr>
          <a:xfrm flipH="1">
            <a:off x="827690" y="4561725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1"/>
            <a:endCxn id="62" idx="6"/>
          </p:cNvCxnSpPr>
          <p:nvPr/>
        </p:nvCxnSpPr>
        <p:spPr>
          <a:xfrm flipH="1">
            <a:off x="827690" y="4012200"/>
            <a:ext cx="1440054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1691680" y="3333328"/>
            <a:ext cx="3384376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My Second Major : Information Communication</a:t>
            </a:r>
          </a:p>
        </p:txBody>
      </p:sp>
      <p:cxnSp>
        <p:nvCxnSpPr>
          <p:cNvPr id="81" name="직선 연결선 80"/>
          <p:cNvCxnSpPr>
            <a:stCxn id="80" idx="1"/>
            <a:endCxn id="63" idx="6"/>
          </p:cNvCxnSpPr>
          <p:nvPr/>
        </p:nvCxnSpPr>
        <p:spPr>
          <a:xfrm flipH="1">
            <a:off x="827690" y="3459328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779260"/>
            <a:ext cx="2376264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Study In Educational</a:t>
            </a:r>
            <a:r>
              <a:rPr lang="en-US" altLang="ko-KR" sz="1100" b="1" dirty="0"/>
              <a:t> </a:t>
            </a:r>
            <a:r>
              <a:rPr lang="en-US" altLang="ko-KR" sz="1100" b="1" dirty="0" smtClean="0"/>
              <a:t>Institution</a:t>
            </a:r>
          </a:p>
        </p:txBody>
      </p:sp>
      <p:cxnSp>
        <p:nvCxnSpPr>
          <p:cNvPr id="86" name="직선 연결선 85"/>
          <p:cNvCxnSpPr>
            <a:stCxn id="85" idx="1"/>
            <a:endCxn id="64" idx="6"/>
          </p:cNvCxnSpPr>
          <p:nvPr/>
        </p:nvCxnSpPr>
        <p:spPr>
          <a:xfrm flipH="1">
            <a:off x="827690" y="2905260"/>
            <a:ext cx="1440054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691680" y="2225192"/>
            <a:ext cx="2016224" cy="252000"/>
          </a:xfrm>
          <a:prstGeom prst="rect">
            <a:avLst/>
          </a:prstGeom>
          <a:solidFill>
            <a:srgbClr val="E3BA6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100" b="1" dirty="0" smtClean="0"/>
              <a:t>Web Programmer In Japan</a:t>
            </a:r>
          </a:p>
        </p:txBody>
      </p:sp>
      <p:cxnSp>
        <p:nvCxnSpPr>
          <p:cNvPr id="96" name="직선 연결선 95"/>
          <p:cNvCxnSpPr>
            <a:stCxn id="95" idx="1"/>
            <a:endCxn id="65" idx="6"/>
          </p:cNvCxnSpPr>
          <p:nvPr/>
        </p:nvCxnSpPr>
        <p:spPr>
          <a:xfrm flipH="1">
            <a:off x="827690" y="2351192"/>
            <a:ext cx="863990" cy="0"/>
          </a:xfrm>
          <a:prstGeom prst="line">
            <a:avLst/>
          </a:prstGeom>
          <a:ln w="12700">
            <a:solidFill>
              <a:srgbClr val="F587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5081000" y="821350"/>
            <a:ext cx="35505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HELLO!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5081000" y="1868575"/>
            <a:ext cx="3823200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I am </a:t>
            </a:r>
            <a:r>
              <a:rPr lang="en" sz="2400" b="1" dirty="0" smtClean="0">
                <a:solidFill>
                  <a:srgbClr val="FFFFFF"/>
                </a:solidFill>
              </a:rPr>
              <a:t>Rick</a:t>
            </a:r>
            <a:endParaRPr lang="en" sz="2400" b="1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I am </a:t>
            </a:r>
            <a:r>
              <a:rPr lang="en" sz="2400" dirty="0" smtClean="0">
                <a:solidFill>
                  <a:srgbClr val="FFFFFF"/>
                </a:solidFill>
              </a:rPr>
              <a:t>working as </a:t>
            </a:r>
            <a:r>
              <a:rPr lang="en" sz="2400" dirty="0" smtClean="0">
                <a:solidFill>
                  <a:srgbClr val="FFFFFF"/>
                </a:solidFill>
              </a:rPr>
              <a:t>Web Programmer in Japan. </a:t>
            </a:r>
            <a:endParaRPr lang="en" sz="2400" dirty="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 smtClean="0">
                <a:solidFill>
                  <a:srgbClr val="FFFFFF"/>
                </a:solidFill>
              </a:rPr>
              <a:t>You can contact me dreamx119@gmail.com</a:t>
            </a:r>
            <a:endParaRPr lang="en" sz="2400" dirty="0">
              <a:solidFill>
                <a:srgbClr val="FFFFFF"/>
              </a:solidFill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FF8700"/>
                </a:solidFill>
              </a:rPr>
              <a:t>BIG CONCEPT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50"/>
        </a:solidFill>
        <a:ln>
          <a:solidFill>
            <a:schemeClr val="tx1">
              <a:lumMod val="85000"/>
              <a:lumOff val="1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>
        <a:ln w="57150">
          <a:solidFill>
            <a:srgbClr val="F587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853</Words>
  <Application>Microsoft Office PowerPoint</Application>
  <PresentationFormat>화면 슬라이드 쇼(16:9)</PresentationFormat>
  <Paragraphs>163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Arial</vt:lpstr>
      <vt:lpstr>Roboto</vt:lpstr>
      <vt:lpstr>Dosis</vt:lpstr>
      <vt:lpstr>맑은 고딕</vt:lpstr>
      <vt:lpstr>William template</vt:lpstr>
      <vt:lpstr>Waxing Shop Project Made by Rick_Kim</vt:lpstr>
      <vt:lpstr>Introduce Author</vt:lpstr>
      <vt:lpstr>HELLO!</vt:lpstr>
      <vt:lpstr>1. 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THANKS!</vt:lpstr>
      <vt:lpstr>Credits</vt:lpstr>
      <vt:lpstr>Presentation design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Waxing Shop Project Made by Rick_Kim</dc:title>
  <cp:lastModifiedBy>Rick_Laptop</cp:lastModifiedBy>
  <cp:revision>7</cp:revision>
  <dcterms:modified xsi:type="dcterms:W3CDTF">2018-04-27T18:15:56Z</dcterms:modified>
</cp:coreProperties>
</file>