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8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2018/6/2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272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화면 슬라이드 쇼(16:9)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テーマ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Rick_Laptop</dc:creator>
  <cp:lastModifiedBy>Rick_Laptop</cp:lastModifiedBy>
  <cp:revision>3</cp:revision>
  <dcterms:created xsi:type="dcterms:W3CDTF">2018-05-01T12:47:38Z</dcterms:created>
  <dcterms:modified xsi:type="dcterms:W3CDTF">2018-06-02T03:16:29Z</dcterms:modified>
</cp:coreProperties>
</file>