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96" autoAdjust="0"/>
  </p:normalViewPr>
  <p:slideViewPr>
    <p:cSldViewPr>
      <p:cViewPr>
        <p:scale>
          <a:sx n="50" d="100"/>
          <a:sy n="50" d="100"/>
        </p:scale>
        <p:origin x="3354" y="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51276"/>
              </p:ext>
            </p:extLst>
          </p:nvPr>
        </p:nvGraphicFramePr>
        <p:xfrm>
          <a:off x="224611" y="524399"/>
          <a:ext cx="6096000" cy="29593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User_information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Column </a:t>
                      </a:r>
                      <a:r>
                        <a:rPr lang="en-US" altLang="ko-KR" baseline="0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Varchar2(60)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Nick_name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Char(20)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Number(3)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Del_flg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Char(1)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 null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5" name="그룹 114"/>
          <p:cNvGrpSpPr/>
          <p:nvPr/>
        </p:nvGrpSpPr>
        <p:grpSpPr>
          <a:xfrm>
            <a:off x="10070511" y="-1892709"/>
            <a:ext cx="1261079" cy="1675336"/>
            <a:chOff x="10070511" y="-1892709"/>
            <a:chExt cx="1261079" cy="1675336"/>
          </a:xfrm>
        </p:grpSpPr>
        <p:cxnSp>
          <p:nvCxnSpPr>
            <p:cNvPr id="55" name="직선 연결선 54"/>
            <p:cNvCxnSpPr/>
            <p:nvPr/>
          </p:nvCxnSpPr>
          <p:spPr>
            <a:xfrm rot="19151822">
              <a:off x="10697607" y="-1892709"/>
              <a:ext cx="0" cy="16753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9151822">
              <a:off x="10934799" y="-557422"/>
              <a:ext cx="3967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9151822">
              <a:off x="10070511" y="-1558604"/>
              <a:ext cx="3967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9151822" flipV="1">
              <a:off x="10206176" y="-1715037"/>
              <a:ext cx="132264" cy="1322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9151822">
              <a:off x="10104115" y="-1626931"/>
              <a:ext cx="132264" cy="1322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9764001" y="-2175104"/>
            <a:ext cx="2438030" cy="579854"/>
            <a:chOff x="10090024" y="-3358803"/>
            <a:chExt cx="2438030" cy="579854"/>
          </a:xfrm>
        </p:grpSpPr>
        <p:cxnSp>
          <p:nvCxnSpPr>
            <p:cNvPr id="61" name="직선 연결선 60"/>
            <p:cNvCxnSpPr/>
            <p:nvPr/>
          </p:nvCxnSpPr>
          <p:spPr>
            <a:xfrm rot="16200000">
              <a:off x="11309039" y="-4281244"/>
              <a:ext cx="0" cy="24380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>
              <a:off x="11981492" y="-3068876"/>
              <a:ext cx="5798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>
              <a:off x="10056732" y="-3068876"/>
              <a:ext cx="5798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10153778" y="-3255109"/>
              <a:ext cx="193285" cy="192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>
              <a:off x="10153778" y="-3058074"/>
              <a:ext cx="193285" cy="192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4487903" y="-1453530"/>
            <a:ext cx="692972" cy="1389895"/>
            <a:chOff x="4487903" y="-1453530"/>
            <a:chExt cx="692972" cy="1389895"/>
          </a:xfrm>
        </p:grpSpPr>
        <p:cxnSp>
          <p:nvCxnSpPr>
            <p:cNvPr id="67" name="직선 연결선 66"/>
            <p:cNvCxnSpPr/>
            <p:nvPr/>
          </p:nvCxnSpPr>
          <p:spPr>
            <a:xfrm rot="1161712">
              <a:off x="4830829" y="-1453530"/>
              <a:ext cx="0" cy="13898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161712">
              <a:off x="4487903" y="-239718"/>
              <a:ext cx="32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161712">
              <a:off x="4851689" y="-1274945"/>
              <a:ext cx="32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161712" flipV="1">
              <a:off x="5027809" y="-1364632"/>
              <a:ext cx="109729" cy="1097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161712">
              <a:off x="4922277" y="-1401717"/>
              <a:ext cx="109729" cy="1097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6455031" y="3341224"/>
            <a:ext cx="1330128" cy="794741"/>
            <a:chOff x="6049003" y="1979767"/>
            <a:chExt cx="1330128" cy="794741"/>
          </a:xfrm>
        </p:grpSpPr>
        <p:cxnSp>
          <p:nvCxnSpPr>
            <p:cNvPr id="73" name="직선 연결선 72"/>
            <p:cNvCxnSpPr/>
            <p:nvPr/>
          </p:nvCxnSpPr>
          <p:spPr>
            <a:xfrm rot="17830933">
              <a:off x="6714067" y="1715286"/>
              <a:ext cx="0" cy="1330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7830933">
              <a:off x="7025264" y="2616993"/>
              <a:ext cx="3150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7830933">
              <a:off x="6091138" y="2137283"/>
              <a:ext cx="3150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830933" flipV="1">
              <a:off x="6171778" y="2017299"/>
              <a:ext cx="105010" cy="1050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7830933">
              <a:off x="6122876" y="2112524"/>
              <a:ext cx="105010" cy="1050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2771800" y="4118570"/>
            <a:ext cx="212865" cy="898761"/>
            <a:chOff x="2845503" y="2934440"/>
            <a:chExt cx="212865" cy="898761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949495" y="2934440"/>
              <a:ext cx="0" cy="8987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845503" y="3738595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845503" y="3029046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1109286" y="-2225993"/>
            <a:ext cx="1141058" cy="2181316"/>
            <a:chOff x="1109286" y="-2225993"/>
            <a:chExt cx="1141058" cy="2181316"/>
          </a:xfrm>
        </p:grpSpPr>
        <p:cxnSp>
          <p:nvCxnSpPr>
            <p:cNvPr id="99" name="직선 연결선 98"/>
            <p:cNvCxnSpPr/>
            <p:nvPr/>
          </p:nvCxnSpPr>
          <p:spPr>
            <a:xfrm rot="20324403">
              <a:off x="1674296" y="-2225993"/>
              <a:ext cx="0" cy="218131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20324403">
              <a:off x="1733716" y="-335035"/>
              <a:ext cx="516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20324403">
              <a:off x="1109286" y="-1939929"/>
              <a:ext cx="516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20324403" flipV="1">
              <a:off x="1324999" y="-2135353"/>
              <a:ext cx="172209" cy="172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20324403">
              <a:off x="1161395" y="-2071698"/>
              <a:ext cx="172209" cy="172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타원 103"/>
          <p:cNvSpPr/>
          <p:nvPr/>
        </p:nvSpPr>
        <p:spPr>
          <a:xfrm>
            <a:off x="1757102" y="-645389"/>
            <a:ext cx="309161" cy="3091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-138570" y="980728"/>
            <a:ext cx="4824994" cy="2376264"/>
            <a:chOff x="-138570" y="980728"/>
            <a:chExt cx="4824994" cy="2376264"/>
          </a:xfrm>
        </p:grpSpPr>
        <p:sp>
          <p:nvSpPr>
            <p:cNvPr id="6" name="타원 5"/>
            <p:cNvSpPr/>
            <p:nvPr/>
          </p:nvSpPr>
          <p:spPr>
            <a:xfrm>
              <a:off x="-138570" y="1079678"/>
              <a:ext cx="163829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Password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17239" y="2757353"/>
              <a:ext cx="137281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Del_Flg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879812" y="1079677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Nick_name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411760" y="2757352"/>
              <a:ext cx="115212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Phone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4" name="직선 연결선 13"/>
            <p:cNvCxnSpPr>
              <a:stCxn id="6" idx="5"/>
            </p:cNvCxnSpPr>
            <p:nvPr/>
          </p:nvCxnSpPr>
          <p:spPr>
            <a:xfrm>
              <a:off x="1259798" y="1591502"/>
              <a:ext cx="33599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9" idx="0"/>
            </p:cNvCxnSpPr>
            <p:nvPr/>
          </p:nvCxnSpPr>
          <p:spPr>
            <a:xfrm flipV="1">
              <a:off x="1403648" y="2420888"/>
              <a:ext cx="192145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</p:cNvCxnSpPr>
            <p:nvPr/>
          </p:nvCxnSpPr>
          <p:spPr>
            <a:xfrm flipH="1" flipV="1">
              <a:off x="2771800" y="2420888"/>
              <a:ext cx="216024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1" idx="3"/>
            </p:cNvCxnSpPr>
            <p:nvPr/>
          </p:nvCxnSpPr>
          <p:spPr>
            <a:xfrm flipH="1">
              <a:off x="2771800" y="1591501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1595793" y="980728"/>
              <a:ext cx="115212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>
              <a:stCxn id="4" idx="0"/>
              <a:endCxn id="25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User_Information</a:t>
              </a:r>
              <a:endParaRPr lang="ko-KR" altLang="en-US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963241" y="620021"/>
            <a:ext cx="5524602" cy="2376264"/>
            <a:chOff x="4067944" y="1008053"/>
            <a:chExt cx="5524602" cy="2376264"/>
          </a:xfrm>
        </p:grpSpPr>
        <p:sp>
          <p:nvSpPr>
            <p:cNvPr id="56" name="타원 55"/>
            <p:cNvSpPr/>
            <p:nvPr/>
          </p:nvSpPr>
          <p:spPr>
            <a:xfrm>
              <a:off x="4860639" y="1181853"/>
              <a:ext cx="1092261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571247" y="2784678"/>
              <a:ext cx="137281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Del_Flg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8106024" y="1181853"/>
              <a:ext cx="112226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title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20235" y="2784677"/>
              <a:ext cx="144319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content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0" name="직선 연결선 59"/>
            <p:cNvCxnSpPr>
              <a:stCxn id="56" idx="5"/>
            </p:cNvCxnSpPr>
            <p:nvPr/>
          </p:nvCxnSpPr>
          <p:spPr>
            <a:xfrm>
              <a:off x="5792942" y="1693677"/>
              <a:ext cx="568127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7" idx="0"/>
            </p:cNvCxnSpPr>
            <p:nvPr/>
          </p:nvCxnSpPr>
          <p:spPr>
            <a:xfrm flipV="1">
              <a:off x="6257656" y="2448213"/>
              <a:ext cx="192145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9" idx="0"/>
            </p:cNvCxnSpPr>
            <p:nvPr/>
          </p:nvCxnSpPr>
          <p:spPr>
            <a:xfrm flipH="1" flipV="1">
              <a:off x="7625808" y="2448213"/>
              <a:ext cx="216024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7601580" y="1693677"/>
              <a:ext cx="668796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6083387" y="1008053"/>
              <a:ext cx="1884956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5" name="직선 연결선 64"/>
            <p:cNvCxnSpPr>
              <a:stCxn id="66" idx="0"/>
              <a:endCxn id="64" idx="4"/>
            </p:cNvCxnSpPr>
            <p:nvPr/>
          </p:nvCxnSpPr>
          <p:spPr>
            <a:xfrm flipH="1" flipV="1">
              <a:off x="7025865" y="1607692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6041632" y="1944157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</a:t>
              </a:r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8460432" y="1988840"/>
              <a:ext cx="113211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kinds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82" name="직선 연결선 81"/>
            <p:cNvCxnSpPr>
              <a:stCxn id="80" idx="2"/>
              <a:endCxn id="66" idx="3"/>
            </p:cNvCxnSpPr>
            <p:nvPr/>
          </p:nvCxnSpPr>
          <p:spPr>
            <a:xfrm flipH="1" flipV="1">
              <a:off x="8010099" y="2196185"/>
              <a:ext cx="450333" cy="924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4067944" y="2002170"/>
              <a:ext cx="158539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writedate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88" name="직선 연결선 87"/>
            <p:cNvCxnSpPr>
              <a:stCxn id="66" idx="1"/>
              <a:endCxn id="85" idx="6"/>
            </p:cNvCxnSpPr>
            <p:nvPr/>
          </p:nvCxnSpPr>
          <p:spPr>
            <a:xfrm flipH="1">
              <a:off x="5653334" y="2196185"/>
              <a:ext cx="388298" cy="1058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-515288" y="4481736"/>
            <a:ext cx="5565425" cy="2376264"/>
            <a:chOff x="-621723" y="980728"/>
            <a:chExt cx="5565425" cy="2376264"/>
          </a:xfrm>
        </p:grpSpPr>
        <p:sp>
          <p:nvSpPr>
            <p:cNvPr id="114" name="타원 113"/>
            <p:cNvSpPr/>
            <p:nvPr/>
          </p:nvSpPr>
          <p:spPr>
            <a:xfrm>
              <a:off x="-621723" y="1183831"/>
              <a:ext cx="186799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Board_num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60434" y="2757353"/>
              <a:ext cx="1629623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writedate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137090" y="1221524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2411760" y="2757352"/>
              <a:ext cx="137135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content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18" name="직선 연결선 117"/>
            <p:cNvCxnSpPr>
              <a:stCxn id="114" idx="5"/>
            </p:cNvCxnSpPr>
            <p:nvPr/>
          </p:nvCxnSpPr>
          <p:spPr>
            <a:xfrm>
              <a:off x="972713" y="1695655"/>
              <a:ext cx="36963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5" idx="0"/>
            </p:cNvCxnSpPr>
            <p:nvPr/>
          </p:nvCxnSpPr>
          <p:spPr>
            <a:xfrm flipV="1">
              <a:off x="1275246" y="2420889"/>
              <a:ext cx="320547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7" idx="0"/>
            </p:cNvCxnSpPr>
            <p:nvPr/>
          </p:nvCxnSpPr>
          <p:spPr>
            <a:xfrm flipH="1" flipV="1">
              <a:off x="2771801" y="2420888"/>
              <a:ext cx="325638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6" idx="3"/>
            </p:cNvCxnSpPr>
            <p:nvPr/>
          </p:nvCxnSpPr>
          <p:spPr>
            <a:xfrm flipH="1">
              <a:off x="3029078" y="1733348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타원 121"/>
            <p:cNvSpPr/>
            <p:nvPr/>
          </p:nvSpPr>
          <p:spPr>
            <a:xfrm>
              <a:off x="1246275" y="980728"/>
              <a:ext cx="185116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Reply_Num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23" name="직선 연결선 122"/>
            <p:cNvCxnSpPr>
              <a:stCxn id="124" idx="0"/>
              <a:endCxn id="122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Reply</a:t>
              </a:r>
              <a:endParaRPr lang="ko-KR" altLang="en-US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322821" y="4481736"/>
            <a:ext cx="5770699" cy="2376264"/>
            <a:chOff x="-734998" y="980728"/>
            <a:chExt cx="5770699" cy="2376264"/>
          </a:xfrm>
        </p:grpSpPr>
        <p:sp>
          <p:nvSpPr>
            <p:cNvPr id="141" name="타원 140"/>
            <p:cNvSpPr/>
            <p:nvPr/>
          </p:nvSpPr>
          <p:spPr>
            <a:xfrm>
              <a:off x="-734998" y="1395835"/>
              <a:ext cx="186799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kinds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2" name="타원 141"/>
            <p:cNvSpPr/>
            <p:nvPr/>
          </p:nvSpPr>
          <p:spPr>
            <a:xfrm>
              <a:off x="244248" y="2757353"/>
              <a:ext cx="184581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comments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3229089" y="1395834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name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411760" y="2757352"/>
              <a:ext cx="137135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price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45" name="직선 연결선 144"/>
            <p:cNvCxnSpPr>
              <a:stCxn id="141" idx="5"/>
            </p:cNvCxnSpPr>
            <p:nvPr/>
          </p:nvCxnSpPr>
          <p:spPr>
            <a:xfrm>
              <a:off x="859438" y="1907659"/>
              <a:ext cx="36963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42" idx="0"/>
            </p:cNvCxnSpPr>
            <p:nvPr/>
          </p:nvCxnSpPr>
          <p:spPr>
            <a:xfrm flipV="1">
              <a:off x="1167153" y="2420889"/>
              <a:ext cx="428640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44" idx="0"/>
            </p:cNvCxnSpPr>
            <p:nvPr/>
          </p:nvCxnSpPr>
          <p:spPr>
            <a:xfrm flipH="1" flipV="1">
              <a:off x="2771801" y="2420888"/>
              <a:ext cx="325638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43" idx="3"/>
            </p:cNvCxnSpPr>
            <p:nvPr/>
          </p:nvCxnSpPr>
          <p:spPr>
            <a:xfrm flipH="1">
              <a:off x="3121077" y="1907658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>
              <a:off x="1114625" y="980728"/>
              <a:ext cx="211446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Surgery_num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50" name="직선 연결선 149"/>
            <p:cNvCxnSpPr>
              <a:stCxn id="151" idx="0"/>
              <a:endCxn id="149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Surgery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90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75000"/>
            </a:schemeClr>
          </a:solidFill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64</Words>
  <Application>Microsoft Office PowerPoint</Application>
  <PresentationFormat>화면 슬라이드 쇼(4:3)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ＭＳ Ｐゴシック</vt:lpstr>
      <vt:lpstr>맑은 고딕</vt:lpstr>
      <vt:lpstr>Arial</vt:lpstr>
      <vt:lpstr>Calibri</vt:lpstr>
      <vt:lpstr>Office テーマ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Rick_Laptop</dc:creator>
  <cp:lastModifiedBy>김 구현</cp:lastModifiedBy>
  <cp:revision>18</cp:revision>
  <dcterms:created xsi:type="dcterms:W3CDTF">2018-05-01T13:02:08Z</dcterms:created>
  <dcterms:modified xsi:type="dcterms:W3CDTF">2020-05-03T20:51:29Z</dcterms:modified>
</cp:coreProperties>
</file>