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A6F"/>
    <a:srgbClr val="F5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FE2AE1-C88A-4FE6-B87C-8379E79FBADA}">
  <a:tblStyle styleId="{F8FE2AE1-C88A-4FE6-B87C-8379E79FBAD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5" d="100"/>
          <a:sy n="85" d="100"/>
        </p:scale>
        <p:origin x="-85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720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251520" y="1701015"/>
            <a:ext cx="5760640" cy="12267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b="1" dirty="0" smtClean="0"/>
              <a:t>Waxing Shop Project</a:t>
            </a:r>
            <a:br>
              <a:rPr lang="en-US" b="1" dirty="0" smtClean="0"/>
            </a:br>
            <a:r>
              <a:rPr lang="en-US" sz="2000" b="1" dirty="0"/>
              <a:t>M</a:t>
            </a:r>
            <a:r>
              <a:rPr lang="en-US" sz="2000" b="1" dirty="0" smtClean="0"/>
              <a:t>ade by </a:t>
            </a:r>
            <a:r>
              <a:rPr lang="en-US" sz="2000" b="1" dirty="0" err="1" smtClean="0"/>
              <a:t>Rick_Kim</a:t>
            </a:r>
            <a:endParaRPr lang="en" sz="2000" b="1" dirty="0"/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1892571" y="2927745"/>
            <a:ext cx="4119589" cy="94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r"/>
            <a:r>
              <a:rPr lang="en-US" sz="1800" dirty="0" smtClean="0"/>
              <a:t>Contact</a:t>
            </a:r>
          </a:p>
          <a:p>
            <a:pPr algn="r"/>
            <a:r>
              <a:rPr lang="en-US" sz="1800" dirty="0" smtClean="0"/>
              <a:t>Live in Japan</a:t>
            </a:r>
          </a:p>
          <a:p>
            <a:pPr algn="r"/>
            <a:r>
              <a:rPr lang="en-US" sz="1800" dirty="0" smtClean="0"/>
              <a:t>E-mail : dreamx119@gmail.com</a:t>
            </a:r>
            <a:endParaRPr lang="e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98" name="Shape 198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</a:p>
        </p:txBody>
      </p:sp>
      <p:sp>
        <p:nvSpPr>
          <p:cNvPr id="199" name="Shape 199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</a:p>
        </p:txBody>
      </p:sp>
      <p:sp>
        <p:nvSpPr>
          <p:cNvPr id="200" name="Shape 200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{F8FE2AE1-C88A-4FE6-B87C-8379E79FBADA}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12199" y="874081"/>
            <a:ext cx="8155305" cy="388500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15" name="Shape 215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17" name="Shape 217"/>
          <p:cNvSpPr/>
          <p:nvPr/>
        </p:nvSpPr>
        <p:spPr>
          <a:xfrm rot="-8100000">
            <a:off x="1514931" y="19226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-8100000">
            <a:off x="3309131" y="3246121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rot="-8100000">
            <a:off x="4230756" y="17567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8100000">
            <a:off x="49457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-8100000">
            <a:off x="7072856" y="22520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rot="-8100000">
            <a:off x="77304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1"/>
            <a:ext cx="61620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6" name="Shape 246"/>
          <p:cNvSpPr/>
          <p:nvPr/>
        </p:nvSpPr>
        <p:spPr>
          <a:xfrm>
            <a:off x="1753949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48" name="Shape 248"/>
          <p:cNvSpPr/>
          <p:nvPr/>
        </p:nvSpPr>
        <p:spPr>
          <a:xfrm>
            <a:off x="3853635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249" name="Shape 24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68" name="Shape 26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49" y="540075"/>
            <a:ext cx="6312600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Introduce Author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cxnSp>
        <p:nvCxnSpPr>
          <p:cNvPr id="33" name="직선 화살표 연결선 32"/>
          <p:cNvCxnSpPr>
            <a:stCxn id="35" idx="0"/>
          </p:cNvCxnSpPr>
          <p:nvPr/>
        </p:nvCxnSpPr>
        <p:spPr>
          <a:xfrm flipV="1">
            <a:off x="755576" y="1203599"/>
            <a:ext cx="0" cy="3298410"/>
          </a:xfrm>
          <a:prstGeom prst="straightConnector1">
            <a:avLst/>
          </a:prstGeom>
          <a:ln w="57150">
            <a:solidFill>
              <a:srgbClr val="F587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83462" y="4502009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91680" y="4435725"/>
            <a:ext cx="1728192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/>
              <a:t>Birth : 19, Aug, 1991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67744" y="3886200"/>
            <a:ext cx="1897260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/>
              <a:t>My First Major : Japanese</a:t>
            </a:r>
          </a:p>
        </p:txBody>
      </p:sp>
      <p:sp>
        <p:nvSpPr>
          <p:cNvPr id="63" name="타원 62"/>
          <p:cNvSpPr/>
          <p:nvPr/>
        </p:nvSpPr>
        <p:spPr>
          <a:xfrm>
            <a:off x="683462" y="3399612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83462" y="3952484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83462" y="2845544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3462" y="2291476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83462" y="1737408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38" idx="1"/>
            <a:endCxn id="35" idx="6"/>
          </p:cNvCxnSpPr>
          <p:nvPr/>
        </p:nvCxnSpPr>
        <p:spPr>
          <a:xfrm flipH="1">
            <a:off x="827690" y="4561725"/>
            <a:ext cx="863990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1"/>
            <a:endCxn id="62" idx="6"/>
          </p:cNvCxnSpPr>
          <p:nvPr/>
        </p:nvCxnSpPr>
        <p:spPr>
          <a:xfrm flipH="1">
            <a:off x="827690" y="4012200"/>
            <a:ext cx="1440054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691680" y="3333328"/>
            <a:ext cx="3384376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/>
              <a:t>My Second Major : Information Communication</a:t>
            </a:r>
          </a:p>
        </p:txBody>
      </p:sp>
      <p:cxnSp>
        <p:nvCxnSpPr>
          <p:cNvPr id="81" name="직선 연결선 80"/>
          <p:cNvCxnSpPr>
            <a:stCxn id="80" idx="1"/>
            <a:endCxn id="63" idx="6"/>
          </p:cNvCxnSpPr>
          <p:nvPr/>
        </p:nvCxnSpPr>
        <p:spPr>
          <a:xfrm flipH="1">
            <a:off x="827690" y="3459328"/>
            <a:ext cx="863990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779260"/>
            <a:ext cx="2376264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/>
              <a:t>Study In Educational</a:t>
            </a:r>
            <a:r>
              <a:rPr lang="en-US" altLang="ko-KR" sz="1100" b="1" dirty="0"/>
              <a:t> </a:t>
            </a:r>
            <a:r>
              <a:rPr lang="en-US" altLang="ko-KR" sz="1100" b="1" dirty="0" smtClean="0"/>
              <a:t>Institution</a:t>
            </a:r>
          </a:p>
        </p:txBody>
      </p:sp>
      <p:cxnSp>
        <p:nvCxnSpPr>
          <p:cNvPr id="86" name="직선 연결선 85"/>
          <p:cNvCxnSpPr>
            <a:stCxn id="85" idx="1"/>
            <a:endCxn id="64" idx="6"/>
          </p:cNvCxnSpPr>
          <p:nvPr/>
        </p:nvCxnSpPr>
        <p:spPr>
          <a:xfrm flipH="1">
            <a:off x="827690" y="2905260"/>
            <a:ext cx="1440054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691680" y="2225192"/>
            <a:ext cx="2016224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/>
              <a:t>Web Programmer In Japan</a:t>
            </a:r>
          </a:p>
        </p:txBody>
      </p:sp>
      <p:cxnSp>
        <p:nvCxnSpPr>
          <p:cNvPr id="96" name="직선 연결선 95"/>
          <p:cNvCxnSpPr>
            <a:stCxn id="95" idx="1"/>
            <a:endCxn id="65" idx="6"/>
          </p:cNvCxnSpPr>
          <p:nvPr/>
        </p:nvCxnSpPr>
        <p:spPr>
          <a:xfrm flipH="1">
            <a:off x="827690" y="2351192"/>
            <a:ext cx="863990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5405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5" name="Shape 275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028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1511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079225" y="1052749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265866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00" name="Shape 300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Dosis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3"/>
              </a:rPr>
              <a:t>https://www.fontsquirrel.com/fonts/dosis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Orange </a:t>
            </a:r>
            <a:r>
              <a:rPr lang="en" sz="1800" b="1">
                <a:solidFill>
                  <a:srgbClr val="FF8700"/>
                </a:solidFill>
              </a:rPr>
              <a:t>#ff8700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04899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328" name="Shape 3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343" name="Shape 3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349" name="Shape 3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5026944" y="3288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611912" y="3298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6" name="Shape 356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357" name="Shape 3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7239876" y="3283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363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371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997273" y="8871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62783" y="9045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132895" y="9071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09164" y="9102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9" name="Shape 379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380" name="Shape 3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383" name="Shape 3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386" name="Shape 3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390" name="Shape 3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398" name="Shape 3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9" name="Shape 409"/>
          <p:cNvSpPr/>
          <p:nvPr/>
        </p:nvSpPr>
        <p:spPr>
          <a:xfrm>
            <a:off x="5569423" y="14583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0" name="Shape 410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411" name="Shape 4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414" name="Shape 4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420" name="Shape 4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423" name="Shape 4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431" name="Shape 4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437" name="Shape 4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446" name="Shape 4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451" name="Shape 4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456" name="Shape 4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461" name="Shape 4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4" name="Shape 4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467" name="Shape 4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7272635" y="20228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471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474" name="Shape 4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4439937" y="25412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918429" y="25412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48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6689706" y="25786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489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492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497" name="Shape 4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7862710" y="25622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502" name="Shape 5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509" name="Shape 5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519" name="Shape 5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523" name="Shape 5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527" name="Shape 5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533" name="Shape 5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536" name="Shape 5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544" name="Shape 5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551" name="Shape 5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554" name="Shape 5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3841668" y="37731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6132391" y="37163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67385" y="37377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695862" y="37147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563" name="Shape 5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572" name="Shape 5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575" name="Shape 5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582" name="Shape 5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590" name="Shape 5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594" name="Shape 5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601" name="Shape 6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605" name="Shape 6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609" name="Shape 6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615" name="Shape 6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643" name="Shape 6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667" name="Shape 6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682" name="Shape 6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686" name="Shape 6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693" name="Shape 6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702" name="Shape 7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706" name="Shape 7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712" name="Shape 7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720" name="Shape 7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727" name="Shape 7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737" name="Shape 7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749" name="Shape 7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4" name="Shape 754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755" name="Shape 7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763" name="Shape 763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4" name="Shape 764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768" name="Shape 76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607056" y="2688175"/>
            <a:ext cx="433992" cy="422729"/>
            <a:chOff x="5916675" y="927975"/>
            <a:chExt cx="516350" cy="502950"/>
          </a:xfrm>
        </p:grpSpPr>
        <p:sp>
          <p:nvSpPr>
            <p:cNvPr id="771" name="Shape 77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3" name="Shape 773"/>
          <p:cNvSpPr/>
          <p:nvPr/>
        </p:nvSpPr>
        <p:spPr>
          <a:xfrm>
            <a:off x="1683055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99218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084753" y="39820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" sz="2400" b="1" dirty="0" smtClean="0">
                <a:solidFill>
                  <a:srgbClr val="FFFFFF"/>
                </a:solidFill>
              </a:rPr>
              <a:t>Rick</a:t>
            </a:r>
            <a:endParaRPr lang="en" sz="24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I am </a:t>
            </a:r>
            <a:r>
              <a:rPr lang="en" sz="2400" dirty="0" smtClean="0">
                <a:solidFill>
                  <a:srgbClr val="FFFFFF"/>
                </a:solidFill>
              </a:rPr>
              <a:t>working as Web Programmer in Japan. </a:t>
            </a:r>
            <a:endParaRPr lang="en" sz="2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You can contact me dreamx119@gmail.com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127702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</a:t>
            </a:r>
            <a:r>
              <a:rPr lang="en-US" dirty="0" smtClean="0"/>
              <a:t>Waxing Shop Index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Project Description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5416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Index</a:t>
            </a:r>
            <a:endParaRPr lang="en" dirty="0"/>
          </a:p>
        </p:txBody>
      </p:sp>
      <p:sp>
        <p:nvSpPr>
          <p:cNvPr id="3" name="Shape 135"/>
          <p:cNvSpPr txBox="1">
            <a:spLocks/>
          </p:cNvSpPr>
          <p:nvPr/>
        </p:nvSpPr>
        <p:spPr>
          <a:xfrm>
            <a:off x="990375" y="1635646"/>
            <a:ext cx="7343100" cy="201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Why Waxing shop?</a:t>
            </a:r>
          </a:p>
          <a:p>
            <a:pPr marL="457200" indent="-457200">
              <a:buFont typeface="Roboto"/>
              <a:buAutoNum type="arabicPeriod"/>
            </a:pPr>
            <a:endParaRPr lang="en" sz="2000" i="0" dirty="0" smtClean="0"/>
          </a:p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Project Environments</a:t>
            </a:r>
          </a:p>
          <a:p>
            <a:pPr marL="457200" indent="-457200">
              <a:buFont typeface="Roboto"/>
              <a:buAutoNum type="arabicPeriod"/>
            </a:pPr>
            <a:endParaRPr lang="en" sz="2000" i="0" dirty="0" smtClean="0"/>
          </a:p>
          <a:p>
            <a:pPr marL="457200" indent="-457200">
              <a:buFont typeface="Roboto"/>
              <a:buAutoNum type="arabicPeriod"/>
            </a:pPr>
            <a:r>
              <a:rPr lang="en" sz="2000" i="0" dirty="0" smtClean="0"/>
              <a:t>Waxing Shop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Why Waxing shop?</a:t>
            </a:r>
            <a:endParaRPr lang="en" sz="2800" b="1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For better Culturally</a:t>
            </a: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For better Clean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Expression to my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sz="2000" dirty="0" smtClean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 smtClean="0"/>
              <a:t>※ Own Function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 smtClean="0"/>
              <a:t>  Reservation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/>
              <a:t> </a:t>
            </a:r>
            <a:r>
              <a:rPr lang="en" sz="2000" dirty="0" smtClean="0"/>
              <a:t> Management , User, Transfer Language(KOR, JA, ENG)</a:t>
            </a:r>
            <a:endParaRPr lang="en" sz="2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8700"/>
                </a:solidFill>
              </a:rPr>
              <a:t>BIG CONCEPT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150" name="Shape 1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153" name="Shape 1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 w="57150">
          <a:solidFill>
            <a:srgbClr val="F587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830</Words>
  <Application>Microsoft Office PowerPoint</Application>
  <PresentationFormat>화면 슬라이드 쇼(16:9)</PresentationFormat>
  <Paragraphs>170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Arial</vt:lpstr>
      <vt:lpstr>Dosis</vt:lpstr>
      <vt:lpstr>Roboto</vt:lpstr>
      <vt:lpstr>맑은 고딕</vt:lpstr>
      <vt:lpstr>William template</vt:lpstr>
      <vt:lpstr>Waxing Shop Project Made by Rick_Kim</vt:lpstr>
      <vt:lpstr>Introduce Author</vt:lpstr>
      <vt:lpstr>HELLO!</vt:lpstr>
      <vt:lpstr>1. Waxing Shop Index</vt:lpstr>
      <vt:lpstr>PowerPoint 프레젠테이션</vt:lpstr>
      <vt:lpstr>Why Waxing shop?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Waxing Shop Project Made by Rick_Kim</dc:title>
  <cp:lastModifiedBy>Rick_Laptop</cp:lastModifiedBy>
  <cp:revision>12</cp:revision>
  <dcterms:modified xsi:type="dcterms:W3CDTF">2018-05-01T14:55:12Z</dcterms:modified>
</cp:coreProperties>
</file>