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6" autoAdjust="0"/>
  </p:normalViewPr>
  <p:slideViewPr>
    <p:cSldViewPr>
      <p:cViewPr varScale="1">
        <p:scale>
          <a:sx n="106" d="100"/>
          <a:sy n="106" d="100"/>
        </p:scale>
        <p:origin x="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10145"/>
              </p:ext>
            </p:extLst>
          </p:nvPr>
        </p:nvGraphicFramePr>
        <p:xfrm>
          <a:off x="224611" y="524399"/>
          <a:ext cx="6096000" cy="29593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T_LOT_INFORMATION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Column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LOT_NUMBER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LOT_NAME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ACCEPTABLE_SMALL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ACCEPTABLE_MEDIUM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ACCEPTABLE_HEAVY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DEL_FLG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10070511" y="-1892709"/>
            <a:ext cx="1261079" cy="1675336"/>
            <a:chOff x="10070511" y="-1892709"/>
            <a:chExt cx="1261079" cy="1675336"/>
          </a:xfrm>
        </p:grpSpPr>
        <p:cxnSp>
          <p:nvCxnSpPr>
            <p:cNvPr id="55" name="직선 연결선 54"/>
            <p:cNvCxnSpPr/>
            <p:nvPr/>
          </p:nvCxnSpPr>
          <p:spPr>
            <a:xfrm rot="19151822">
              <a:off x="10697607" y="-1892709"/>
              <a:ext cx="0" cy="1675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9151822">
              <a:off x="10934799" y="-557422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9151822">
              <a:off x="10070511" y="-1558604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9151822" flipV="1">
              <a:off x="10206176" y="-1715037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9151822">
              <a:off x="10104115" y="-1626931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9764001" y="-2175104"/>
            <a:ext cx="2438030" cy="579854"/>
            <a:chOff x="10090024" y="-3358803"/>
            <a:chExt cx="2438030" cy="579854"/>
          </a:xfrm>
        </p:grpSpPr>
        <p:cxnSp>
          <p:nvCxnSpPr>
            <p:cNvPr id="61" name="직선 연결선 60"/>
            <p:cNvCxnSpPr/>
            <p:nvPr/>
          </p:nvCxnSpPr>
          <p:spPr>
            <a:xfrm rot="16200000">
              <a:off x="11309039" y="-4281244"/>
              <a:ext cx="0" cy="2438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1198149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1005673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10153778" y="-3255109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10153778" y="-3058074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4487903" y="-1453530"/>
            <a:ext cx="692972" cy="1389895"/>
            <a:chOff x="4487903" y="-1453530"/>
            <a:chExt cx="692972" cy="1389895"/>
          </a:xfrm>
        </p:grpSpPr>
        <p:cxnSp>
          <p:nvCxnSpPr>
            <p:cNvPr id="67" name="직선 연결선 66"/>
            <p:cNvCxnSpPr/>
            <p:nvPr/>
          </p:nvCxnSpPr>
          <p:spPr>
            <a:xfrm rot="1161712">
              <a:off x="4830829" y="-1453530"/>
              <a:ext cx="0" cy="1389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161712">
              <a:off x="4487903" y="-239718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161712">
              <a:off x="4851689" y="-1274945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161712" flipV="1">
              <a:off x="5027809" y="-1364632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161712">
              <a:off x="4922277" y="-1401717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455031" y="3341224"/>
            <a:ext cx="1330128" cy="794741"/>
            <a:chOff x="6049003" y="1979767"/>
            <a:chExt cx="1330128" cy="794741"/>
          </a:xfrm>
        </p:grpSpPr>
        <p:cxnSp>
          <p:nvCxnSpPr>
            <p:cNvPr id="73" name="직선 연결선 72"/>
            <p:cNvCxnSpPr/>
            <p:nvPr/>
          </p:nvCxnSpPr>
          <p:spPr>
            <a:xfrm rot="17830933">
              <a:off x="6714067" y="1715286"/>
              <a:ext cx="0" cy="1330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7830933">
              <a:off x="7025264" y="261699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7830933">
              <a:off x="6091138" y="213728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830933" flipV="1">
              <a:off x="6171778" y="2017299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7830933">
              <a:off x="6122876" y="2112524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8460432" y="2814512"/>
            <a:ext cx="212865" cy="898761"/>
            <a:chOff x="2845503" y="2934440"/>
            <a:chExt cx="212865" cy="898761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949495" y="2934440"/>
              <a:ext cx="0" cy="89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845503" y="3738595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845503" y="3029046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1109286" y="-2225993"/>
            <a:ext cx="1141058" cy="2181316"/>
            <a:chOff x="1109286" y="-2225993"/>
            <a:chExt cx="1141058" cy="2181316"/>
          </a:xfrm>
        </p:grpSpPr>
        <p:cxnSp>
          <p:nvCxnSpPr>
            <p:cNvPr id="99" name="직선 연결선 98"/>
            <p:cNvCxnSpPr/>
            <p:nvPr/>
          </p:nvCxnSpPr>
          <p:spPr>
            <a:xfrm rot="20324403">
              <a:off x="1674296" y="-2225993"/>
              <a:ext cx="0" cy="21813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20324403">
              <a:off x="1733716" y="-335035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20324403">
              <a:off x="1109286" y="-1939929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20324403" flipV="1">
              <a:off x="1324999" y="-2135353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20324403">
              <a:off x="1161395" y="-2071698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타원 103"/>
          <p:cNvSpPr/>
          <p:nvPr/>
        </p:nvSpPr>
        <p:spPr>
          <a:xfrm>
            <a:off x="1757102" y="-645389"/>
            <a:ext cx="309161" cy="309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45233"/>
              </p:ext>
            </p:extLst>
          </p:nvPr>
        </p:nvGraphicFramePr>
        <p:xfrm>
          <a:off x="224611" y="3803450"/>
          <a:ext cx="6096000" cy="33301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5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T_ENTRY_BOOK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Column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VEHICLE_NUMBER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CLIENT_NUMBER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ARRIVAL_TIME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DEPARTURE_TIME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TIMESTAMP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HOURS_OF_USE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NUMBER(2)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COST_OF_USE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NUMBER(2)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END_BISUNESS_FLG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8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-138570" y="980728"/>
            <a:ext cx="4824994" cy="2376264"/>
            <a:chOff x="-138570" y="980728"/>
            <a:chExt cx="4824994" cy="2376264"/>
          </a:xfrm>
        </p:grpSpPr>
        <p:sp>
          <p:nvSpPr>
            <p:cNvPr id="6" name="타원 5"/>
            <p:cNvSpPr/>
            <p:nvPr/>
          </p:nvSpPr>
          <p:spPr>
            <a:xfrm>
              <a:off x="-138570" y="1079678"/>
              <a:ext cx="16382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Password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7239" y="2757353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79812" y="1079677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Nick_name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411760" y="2757352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Phone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" name="직선 연결선 13"/>
            <p:cNvCxnSpPr>
              <a:stCxn id="6" idx="5"/>
            </p:cNvCxnSpPr>
            <p:nvPr/>
          </p:nvCxnSpPr>
          <p:spPr>
            <a:xfrm>
              <a:off x="1259798" y="1591502"/>
              <a:ext cx="33599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9" idx="0"/>
            </p:cNvCxnSpPr>
            <p:nvPr/>
          </p:nvCxnSpPr>
          <p:spPr>
            <a:xfrm flipV="1">
              <a:off x="1403648" y="2420888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</p:cNvCxnSpPr>
            <p:nvPr/>
          </p:nvCxnSpPr>
          <p:spPr>
            <a:xfrm flipH="1" flipV="1">
              <a:off x="2771800" y="2420888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3"/>
            </p:cNvCxnSpPr>
            <p:nvPr/>
          </p:nvCxnSpPr>
          <p:spPr>
            <a:xfrm flipH="1">
              <a:off x="2771800" y="1591501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95793" y="980728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>
              <a:stCxn id="4" idx="0"/>
              <a:endCxn id="25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User_Information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963241" y="620021"/>
            <a:ext cx="5524602" cy="2376264"/>
            <a:chOff x="4067944" y="1008053"/>
            <a:chExt cx="5524602" cy="2376264"/>
          </a:xfrm>
        </p:grpSpPr>
        <p:sp>
          <p:nvSpPr>
            <p:cNvPr id="56" name="타원 55"/>
            <p:cNvSpPr/>
            <p:nvPr/>
          </p:nvSpPr>
          <p:spPr>
            <a:xfrm>
              <a:off x="4860639" y="1181853"/>
              <a:ext cx="1092261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571247" y="2784678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106024" y="1181853"/>
              <a:ext cx="112226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title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20235" y="2784677"/>
              <a:ext cx="144319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0" name="직선 연결선 59"/>
            <p:cNvCxnSpPr>
              <a:stCxn id="56" idx="5"/>
            </p:cNvCxnSpPr>
            <p:nvPr/>
          </p:nvCxnSpPr>
          <p:spPr>
            <a:xfrm>
              <a:off x="5792942" y="1693677"/>
              <a:ext cx="568127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0"/>
            </p:cNvCxnSpPr>
            <p:nvPr/>
          </p:nvCxnSpPr>
          <p:spPr>
            <a:xfrm flipV="1">
              <a:off x="6257656" y="2448213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9" idx="0"/>
            </p:cNvCxnSpPr>
            <p:nvPr/>
          </p:nvCxnSpPr>
          <p:spPr>
            <a:xfrm flipH="1" flipV="1">
              <a:off x="7625808" y="2448213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7601580" y="1693677"/>
              <a:ext cx="668796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083387" y="1008053"/>
              <a:ext cx="1884956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5" name="직선 연결선 64"/>
            <p:cNvCxnSpPr>
              <a:stCxn id="66" idx="0"/>
              <a:endCxn id="64" idx="4"/>
            </p:cNvCxnSpPr>
            <p:nvPr/>
          </p:nvCxnSpPr>
          <p:spPr>
            <a:xfrm flipH="1" flipV="1">
              <a:off x="7025865" y="1607692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6041632" y="1944157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</a:t>
              </a:r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60432" y="1988840"/>
              <a:ext cx="113211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2" name="직선 연결선 81"/>
            <p:cNvCxnSpPr>
              <a:stCxn id="80" idx="2"/>
              <a:endCxn id="66" idx="3"/>
            </p:cNvCxnSpPr>
            <p:nvPr/>
          </p:nvCxnSpPr>
          <p:spPr>
            <a:xfrm flipH="1" flipV="1">
              <a:off x="8010099" y="2196185"/>
              <a:ext cx="450333" cy="924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4067944" y="2002170"/>
              <a:ext cx="15853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8" name="직선 연결선 87"/>
            <p:cNvCxnSpPr>
              <a:stCxn id="66" idx="1"/>
              <a:endCxn id="85" idx="6"/>
            </p:cNvCxnSpPr>
            <p:nvPr/>
          </p:nvCxnSpPr>
          <p:spPr>
            <a:xfrm flipH="1">
              <a:off x="5653334" y="2196185"/>
              <a:ext cx="388298" cy="1058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-515288" y="4481736"/>
            <a:ext cx="5565425" cy="2376264"/>
            <a:chOff x="-621723" y="980728"/>
            <a:chExt cx="5565425" cy="2376264"/>
          </a:xfrm>
        </p:grpSpPr>
        <p:sp>
          <p:nvSpPr>
            <p:cNvPr id="114" name="타원 113"/>
            <p:cNvSpPr/>
            <p:nvPr/>
          </p:nvSpPr>
          <p:spPr>
            <a:xfrm>
              <a:off x="-621723" y="1183831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0434" y="2757353"/>
              <a:ext cx="1629623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37090" y="122152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8" name="직선 연결선 117"/>
            <p:cNvCxnSpPr>
              <a:stCxn id="114" idx="5"/>
            </p:cNvCxnSpPr>
            <p:nvPr/>
          </p:nvCxnSpPr>
          <p:spPr>
            <a:xfrm>
              <a:off x="972713" y="1695655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5" idx="0"/>
            </p:cNvCxnSpPr>
            <p:nvPr/>
          </p:nvCxnSpPr>
          <p:spPr>
            <a:xfrm flipV="1">
              <a:off x="1275246" y="2420889"/>
              <a:ext cx="320547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7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6" idx="3"/>
            </p:cNvCxnSpPr>
            <p:nvPr/>
          </p:nvCxnSpPr>
          <p:spPr>
            <a:xfrm flipH="1">
              <a:off x="3029078" y="173334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1246275" y="980728"/>
              <a:ext cx="18511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3" name="직선 연결선 122"/>
            <p:cNvCxnSpPr>
              <a:stCxn id="124" idx="0"/>
              <a:endCxn id="122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</a:t>
              </a:r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322821" y="4481736"/>
            <a:ext cx="5770699" cy="2376264"/>
            <a:chOff x="-734998" y="980728"/>
            <a:chExt cx="5770699" cy="2376264"/>
          </a:xfrm>
        </p:grpSpPr>
        <p:sp>
          <p:nvSpPr>
            <p:cNvPr id="141" name="타원 140"/>
            <p:cNvSpPr/>
            <p:nvPr/>
          </p:nvSpPr>
          <p:spPr>
            <a:xfrm>
              <a:off x="-734998" y="1395835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244248" y="2757353"/>
              <a:ext cx="184581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comments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3229089" y="139583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price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5" name="직선 연결선 144"/>
            <p:cNvCxnSpPr>
              <a:stCxn id="141" idx="5"/>
            </p:cNvCxnSpPr>
            <p:nvPr/>
          </p:nvCxnSpPr>
          <p:spPr>
            <a:xfrm>
              <a:off x="859438" y="1907659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2" idx="0"/>
            </p:cNvCxnSpPr>
            <p:nvPr/>
          </p:nvCxnSpPr>
          <p:spPr>
            <a:xfrm flipV="1">
              <a:off x="1167153" y="2420889"/>
              <a:ext cx="428640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43" idx="3"/>
            </p:cNvCxnSpPr>
            <p:nvPr/>
          </p:nvCxnSpPr>
          <p:spPr>
            <a:xfrm flipH="1">
              <a:off x="3121077" y="190765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1114625" y="980728"/>
              <a:ext cx="21144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50" name="직선 연결선 149"/>
            <p:cNvCxnSpPr>
              <a:stCxn id="151" idx="0"/>
              <a:endCxn id="149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102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ＭＳ Ｐゴシック</vt:lpstr>
      <vt:lpstr>맑은 고딕</vt:lpstr>
      <vt:lpstr>Arial</vt:lpstr>
      <vt:lpstr>Calibri</vt:lpstr>
      <vt:lpstr>Office テーマ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김 구현</cp:lastModifiedBy>
  <cp:revision>20</cp:revision>
  <dcterms:created xsi:type="dcterms:W3CDTF">2018-05-01T13:02:08Z</dcterms:created>
  <dcterms:modified xsi:type="dcterms:W3CDTF">2020-05-05T17:34:58Z</dcterms:modified>
</cp:coreProperties>
</file>