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oboto" charset="0"/>
      <p:regular r:id="rId31"/>
      <p:bold r:id="rId32"/>
      <p:italic r:id="rId33"/>
      <p:boldItalic r:id="rId34"/>
    </p:embeddedFont>
    <p:embeddedFont>
      <p:font typeface="Dosis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A6F"/>
    <a:srgbClr val="F5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8FE2AE1-C88A-4FE6-B87C-8379E79FBADA}">
  <a:tblStyle styleId="{F8FE2AE1-C88A-4FE6-B87C-8379E79FBAD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38" d="100"/>
          <a:sy n="138" d="100"/>
        </p:scale>
        <p:origin x="-22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720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terial.google.com/resources/roboto-noto-font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251520" y="1701015"/>
            <a:ext cx="5760640" cy="122672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b="1" dirty="0" smtClean="0"/>
              <a:t>Waxing Shop Project</a:t>
            </a:r>
            <a:br>
              <a:rPr lang="en-US" b="1" dirty="0" smtClean="0"/>
            </a:br>
            <a:r>
              <a:rPr lang="en-US" sz="2000" b="1" dirty="0"/>
              <a:t>M</a:t>
            </a:r>
            <a:r>
              <a:rPr lang="en-US" sz="2000" b="1" dirty="0" smtClean="0"/>
              <a:t>ade by </a:t>
            </a:r>
            <a:r>
              <a:rPr lang="en-US" sz="2000" b="1" dirty="0" err="1" smtClean="0"/>
              <a:t>Rick_Kim</a:t>
            </a:r>
            <a:endParaRPr lang="en" sz="2000" b="1" dirty="0"/>
          </a:p>
        </p:txBody>
      </p:sp>
      <p:sp>
        <p:nvSpPr>
          <p:cNvPr id="3" name="Shape 105"/>
          <p:cNvSpPr txBox="1">
            <a:spLocks/>
          </p:cNvSpPr>
          <p:nvPr/>
        </p:nvSpPr>
        <p:spPr>
          <a:xfrm>
            <a:off x="1892571" y="2927745"/>
            <a:ext cx="4119589" cy="94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r"/>
            <a:r>
              <a:rPr lang="en-US" sz="1800" dirty="0" smtClean="0"/>
              <a:t>Contact</a:t>
            </a:r>
          </a:p>
          <a:p>
            <a:pPr algn="r"/>
            <a:r>
              <a:rPr lang="en-US" sz="1800" dirty="0" smtClean="0"/>
              <a:t>Live in Japan</a:t>
            </a:r>
          </a:p>
          <a:p>
            <a:pPr algn="r"/>
            <a:r>
              <a:rPr lang="en-US" sz="1800" dirty="0" smtClean="0"/>
              <a:t>E-mail : dreamx119@gmail.com</a:t>
            </a:r>
            <a:endParaRPr lang="e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86" name="Shape 186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8" y="1013693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/>
              <a:t>Want big impact?</a:t>
            </a:r>
            <a:r>
              <a:rPr lang="en"/>
              <a:t> USE BIG IMAGE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98" name="Shape 198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</a:p>
        </p:txBody>
      </p:sp>
      <p:sp>
        <p:nvSpPr>
          <p:cNvPr id="199" name="Shape 199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</a:p>
        </p:txBody>
      </p:sp>
      <p:sp>
        <p:nvSpPr>
          <p:cNvPr id="200" name="Shape 200"/>
          <p:cNvSpPr/>
          <p:nvPr/>
        </p:nvSpPr>
        <p:spPr>
          <a:xfrm>
            <a:off x="5511276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07" name="Shape 207"/>
          <p:cNvGraphicFramePr/>
          <p:nvPr/>
        </p:nvGraphicFramePr>
        <p:xfrm>
          <a:off x="1423200" y="1640681"/>
          <a:ext cx="6768300" cy="2744600"/>
        </p:xfrm>
        <a:graphic>
          <a:graphicData uri="http://schemas.openxmlformats.org/drawingml/2006/table">
            <a:tbl>
              <a:tblPr>
                <a:noFill/>
                <a:tableStyleId>{F8FE2AE1-C88A-4FE6-B87C-8379E79FBADA}</a:tableStyleId>
              </a:tblPr>
              <a:tblGrid>
                <a:gridCol w="1692075"/>
                <a:gridCol w="1692075"/>
                <a:gridCol w="1692075"/>
                <a:gridCol w="1692075"/>
              </a:tblGrid>
              <a:tr h="686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12199" y="874081"/>
            <a:ext cx="8155305" cy="3885007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title" idx="4294967295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15" name="Shape 215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our office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17" name="Shape 217"/>
          <p:cNvSpPr/>
          <p:nvPr/>
        </p:nvSpPr>
        <p:spPr>
          <a:xfrm rot="-8100000">
            <a:off x="1514931" y="19226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rot="-8100000">
            <a:off x="3309131" y="3246121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rot="-8100000">
            <a:off x="4230756" y="17567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-8100000">
            <a:off x="4945731" y="38264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 rot="-8100000">
            <a:off x="7072856" y="22520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 rot="-8100000">
            <a:off x="7730431" y="38264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 idx="4294967295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FF8700"/>
                </a:solidFill>
              </a:rPr>
              <a:t>89,526,124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89,526,124$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561425" y="1487501"/>
            <a:ext cx="6896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100%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185,244 users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4294967295"/>
          </p:nvPr>
        </p:nvSpPr>
        <p:spPr>
          <a:xfrm>
            <a:off x="2296200" y="2801951"/>
            <a:ext cx="61620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6" name="Shape 246"/>
          <p:cNvSpPr/>
          <p:nvPr/>
        </p:nvSpPr>
        <p:spPr>
          <a:xfrm>
            <a:off x="1753949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48" name="Shape 248"/>
          <p:cNvSpPr/>
          <p:nvPr/>
        </p:nvSpPr>
        <p:spPr>
          <a:xfrm>
            <a:off x="3853635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</a:p>
        </p:txBody>
      </p:sp>
      <p:sp>
        <p:nvSpPr>
          <p:cNvPr id="249" name="Shape 249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2"/>
          </p:nvPr>
        </p:nvSpPr>
        <p:spPr>
          <a:xfrm>
            <a:off x="3652187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3"/>
          </p:nvPr>
        </p:nvSpPr>
        <p:spPr>
          <a:xfrm>
            <a:off x="6199475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3652187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6199475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68" name="Shape 26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49" y="540075"/>
            <a:ext cx="6312600" cy="34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Introduce Author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95405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5" name="Shape 275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20288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15111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1079225" y="1052749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265866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00" name="Shape 300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306" name="Shape 30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This presentation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Titles: </a:t>
            </a:r>
            <a:r>
              <a:rPr lang="en" sz="1800" b="1" dirty="0"/>
              <a:t>Dosis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Body copy: </a:t>
            </a:r>
            <a:r>
              <a:rPr lang="en" sz="1800" b="1" dirty="0"/>
              <a:t>Roboto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 dirty="0">
                <a:hlinkClick r:id="rId3"/>
              </a:rPr>
              <a:t>https://www.fontsquirrel.com/fonts/dosis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 dirty="0">
                <a:hlinkClick r:id="rId4"/>
              </a:rPr>
              <a:t>https://material.google.com/resources/roboto-noto-fonts.html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Orange </a:t>
            </a:r>
            <a:r>
              <a:rPr lang="en" sz="1800" b="1" dirty="0">
                <a:solidFill>
                  <a:srgbClr val="FF8700"/>
                </a:solidFill>
              </a:rPr>
              <a:t>#ff8700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104899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3303771" y="275619"/>
            <a:ext cx="342902" cy="447293"/>
            <a:chOff x="590250" y="244200"/>
            <a:chExt cx="407975" cy="532175"/>
          </a:xfrm>
        </p:grpSpPr>
        <p:sp>
          <p:nvSpPr>
            <p:cNvPr id="328" name="Shape 3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3856463" y="341640"/>
            <a:ext cx="372593" cy="310144"/>
            <a:chOff x="1247825" y="322750"/>
            <a:chExt cx="443300" cy="369000"/>
          </a:xfrm>
        </p:grpSpPr>
        <p:sp>
          <p:nvSpPr>
            <p:cNvPr id="343" name="Shape 3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4429642" y="340106"/>
            <a:ext cx="356203" cy="313212"/>
            <a:chOff x="1929775" y="320925"/>
            <a:chExt cx="423800" cy="372650"/>
          </a:xfrm>
        </p:grpSpPr>
        <p:sp>
          <p:nvSpPr>
            <p:cNvPr id="349" name="Shape 3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5026944" y="3288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611912" y="3298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6" name="Shape 356"/>
          <p:cNvGrpSpPr/>
          <p:nvPr/>
        </p:nvGrpSpPr>
        <p:grpSpPr>
          <a:xfrm>
            <a:off x="6699286" y="304784"/>
            <a:ext cx="336767" cy="383835"/>
            <a:chOff x="4630125" y="278900"/>
            <a:chExt cx="400675" cy="456675"/>
          </a:xfrm>
        </p:grpSpPr>
        <p:sp>
          <p:nvSpPr>
            <p:cNvPr id="357" name="Shape 3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1" name="Shape 361"/>
          <p:cNvSpPr/>
          <p:nvPr/>
        </p:nvSpPr>
        <p:spPr>
          <a:xfrm>
            <a:off x="7239876" y="3283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3308898" y="851340"/>
            <a:ext cx="342881" cy="418127"/>
            <a:chOff x="596350" y="929175"/>
            <a:chExt cx="407950" cy="497475"/>
          </a:xfrm>
        </p:grpSpPr>
        <p:sp>
          <p:nvSpPr>
            <p:cNvPr id="363" name="Shape 3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4433214" y="912256"/>
            <a:ext cx="349059" cy="298881"/>
            <a:chOff x="1934025" y="1001650"/>
            <a:chExt cx="415300" cy="355600"/>
          </a:xfrm>
        </p:grpSpPr>
        <p:sp>
          <p:nvSpPr>
            <p:cNvPr id="371" name="Shape 3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5" name="Shape 375"/>
          <p:cNvSpPr/>
          <p:nvPr/>
        </p:nvSpPr>
        <p:spPr>
          <a:xfrm>
            <a:off x="4997273" y="8871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5562783" y="9045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132895" y="9071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709164" y="9102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9" name="Shape 379"/>
          <p:cNvGrpSpPr/>
          <p:nvPr/>
        </p:nvGrpSpPr>
        <p:grpSpPr>
          <a:xfrm>
            <a:off x="7257609" y="889730"/>
            <a:ext cx="350068" cy="350572"/>
            <a:chOff x="5294400" y="974850"/>
            <a:chExt cx="416500" cy="417100"/>
          </a:xfrm>
        </p:grpSpPr>
        <p:sp>
          <p:nvSpPr>
            <p:cNvPr id="380" name="Shape 3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7780631" y="850332"/>
            <a:ext cx="433992" cy="422729"/>
            <a:chOff x="5916675" y="927975"/>
            <a:chExt cx="516350" cy="502950"/>
          </a:xfrm>
        </p:grpSpPr>
        <p:sp>
          <p:nvSpPr>
            <p:cNvPr id="383" name="Shape 3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3282275" y="1499744"/>
            <a:ext cx="391000" cy="264085"/>
            <a:chOff x="564675" y="1700625"/>
            <a:chExt cx="465200" cy="314200"/>
          </a:xfrm>
        </p:grpSpPr>
        <p:sp>
          <p:nvSpPr>
            <p:cNvPr id="386" name="Shape 3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3847260" y="1435257"/>
            <a:ext cx="391000" cy="382826"/>
            <a:chOff x="1236875" y="1623900"/>
            <a:chExt cx="465200" cy="455475"/>
          </a:xfrm>
        </p:grpSpPr>
        <p:sp>
          <p:nvSpPr>
            <p:cNvPr id="390" name="Shape 3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424515" y="1443452"/>
            <a:ext cx="366458" cy="366436"/>
            <a:chOff x="1923675" y="1633650"/>
            <a:chExt cx="436000" cy="435975"/>
          </a:xfrm>
        </p:grpSpPr>
        <p:sp>
          <p:nvSpPr>
            <p:cNvPr id="398" name="Shape 3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4987965" y="1441918"/>
            <a:ext cx="369504" cy="369504"/>
            <a:chOff x="2594050" y="1631825"/>
            <a:chExt cx="439625" cy="439625"/>
          </a:xfrm>
        </p:grpSpPr>
        <p:sp>
          <p:nvSpPr>
            <p:cNvPr id="405" name="Shape 4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9" name="Shape 409"/>
          <p:cNvSpPr/>
          <p:nvPr/>
        </p:nvSpPr>
        <p:spPr>
          <a:xfrm>
            <a:off x="5569423" y="14583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0" name="Shape 410"/>
          <p:cNvGrpSpPr/>
          <p:nvPr/>
        </p:nvGrpSpPr>
        <p:grpSpPr>
          <a:xfrm>
            <a:off x="6152730" y="1414286"/>
            <a:ext cx="299911" cy="424767"/>
            <a:chOff x="3979850" y="1598950"/>
            <a:chExt cx="356825" cy="505375"/>
          </a:xfrm>
        </p:grpSpPr>
        <p:sp>
          <p:nvSpPr>
            <p:cNvPr id="411" name="Shape 4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670121" y="1505375"/>
            <a:ext cx="395098" cy="242589"/>
            <a:chOff x="4595425" y="1707325"/>
            <a:chExt cx="470075" cy="288625"/>
          </a:xfrm>
        </p:grpSpPr>
        <p:sp>
          <p:nvSpPr>
            <p:cNvPr id="414" name="Shape 4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7254037" y="1446015"/>
            <a:ext cx="357233" cy="361309"/>
            <a:chOff x="5290150" y="1636700"/>
            <a:chExt cx="425025" cy="429875"/>
          </a:xfrm>
        </p:grpSpPr>
        <p:sp>
          <p:nvSpPr>
            <p:cNvPr id="420" name="Shape 4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7817992" y="1435257"/>
            <a:ext cx="359271" cy="376691"/>
            <a:chOff x="5961125" y="1623900"/>
            <a:chExt cx="427450" cy="448175"/>
          </a:xfrm>
        </p:grpSpPr>
        <p:sp>
          <p:nvSpPr>
            <p:cNvPr id="423" name="Shape 4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8370683" y="1444986"/>
            <a:ext cx="383835" cy="363369"/>
            <a:chOff x="6618700" y="1635475"/>
            <a:chExt cx="456675" cy="432325"/>
          </a:xfrm>
        </p:grpSpPr>
        <p:sp>
          <p:nvSpPr>
            <p:cNvPr id="431" name="Shape 4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3325771" y="2028398"/>
            <a:ext cx="304008" cy="326513"/>
            <a:chOff x="616425" y="2329600"/>
            <a:chExt cx="361700" cy="388475"/>
          </a:xfrm>
        </p:grpSpPr>
        <p:sp>
          <p:nvSpPr>
            <p:cNvPr id="437" name="Shape 4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882582" y="2031465"/>
            <a:ext cx="320377" cy="320377"/>
            <a:chOff x="1278900" y="2333250"/>
            <a:chExt cx="381175" cy="381175"/>
          </a:xfrm>
        </p:grpSpPr>
        <p:sp>
          <p:nvSpPr>
            <p:cNvPr id="446" name="Shape 4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4447545" y="2031465"/>
            <a:ext cx="320398" cy="320377"/>
            <a:chOff x="1951075" y="2333250"/>
            <a:chExt cx="381200" cy="381175"/>
          </a:xfrm>
        </p:grpSpPr>
        <p:sp>
          <p:nvSpPr>
            <p:cNvPr id="451" name="Shape 4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5012529" y="2031465"/>
            <a:ext cx="320377" cy="320377"/>
            <a:chOff x="2623275" y="2333250"/>
            <a:chExt cx="381175" cy="381175"/>
          </a:xfrm>
        </p:grpSpPr>
        <p:sp>
          <p:nvSpPr>
            <p:cNvPr id="456" name="Shape 4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5652233" y="1976203"/>
            <a:ext cx="170936" cy="426826"/>
            <a:chOff x="3384375" y="2267500"/>
            <a:chExt cx="203375" cy="507825"/>
          </a:xfrm>
        </p:grpSpPr>
        <p:sp>
          <p:nvSpPr>
            <p:cNvPr id="461" name="Shape 4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4" name="Shape 4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6230014" y="1978241"/>
            <a:ext cx="145343" cy="422729"/>
            <a:chOff x="4071800" y="2269925"/>
            <a:chExt cx="172925" cy="502950"/>
          </a:xfrm>
        </p:grpSpPr>
        <p:sp>
          <p:nvSpPr>
            <p:cNvPr id="467" name="Shape 4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9" name="Shape 469"/>
          <p:cNvSpPr/>
          <p:nvPr/>
        </p:nvSpPr>
        <p:spPr>
          <a:xfrm>
            <a:off x="7272635" y="20228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7827720" y="2028902"/>
            <a:ext cx="345970" cy="325504"/>
            <a:chOff x="5972700" y="2330200"/>
            <a:chExt cx="411625" cy="387275"/>
          </a:xfrm>
        </p:grpSpPr>
        <p:sp>
          <p:nvSpPr>
            <p:cNvPr id="471" name="Shape 4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3423017" y="2557030"/>
            <a:ext cx="109538" cy="399195"/>
            <a:chOff x="732125" y="2958550"/>
            <a:chExt cx="130325" cy="474950"/>
          </a:xfrm>
        </p:grpSpPr>
        <p:sp>
          <p:nvSpPr>
            <p:cNvPr id="474" name="Shape 4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4439937" y="25412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918429" y="25412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978762" y="2569827"/>
            <a:ext cx="387932" cy="367466"/>
            <a:chOff x="2583100" y="2973775"/>
            <a:chExt cx="461550" cy="437200"/>
          </a:xfrm>
        </p:grpSpPr>
        <p:sp>
          <p:nvSpPr>
            <p:cNvPr id="485" name="Shape 4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7" name="Shape 487"/>
          <p:cNvSpPr/>
          <p:nvPr/>
        </p:nvSpPr>
        <p:spPr>
          <a:xfrm>
            <a:off x="6689706" y="25786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8" name="Shape 488"/>
          <p:cNvGrpSpPr/>
          <p:nvPr/>
        </p:nvGrpSpPr>
        <p:grpSpPr>
          <a:xfrm>
            <a:off x="7218211" y="2597983"/>
            <a:ext cx="435021" cy="323445"/>
            <a:chOff x="5247525" y="3007275"/>
            <a:chExt cx="517575" cy="384825"/>
          </a:xfrm>
        </p:grpSpPr>
        <p:sp>
          <p:nvSpPr>
            <p:cNvPr id="489" name="Shape 4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6129196" y="2579555"/>
            <a:ext cx="342881" cy="350068"/>
            <a:chOff x="3951850" y="2985350"/>
            <a:chExt cx="407950" cy="416500"/>
          </a:xfrm>
        </p:grpSpPr>
        <p:sp>
          <p:nvSpPr>
            <p:cNvPr id="492" name="Shape 4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3285869" y="3169103"/>
            <a:ext cx="397136" cy="305017"/>
            <a:chOff x="568950" y="3686775"/>
            <a:chExt cx="472500" cy="362900"/>
          </a:xfrm>
        </p:grpSpPr>
        <p:sp>
          <p:nvSpPr>
            <p:cNvPr id="497" name="Shape 4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7862710" y="25622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1" name="Shape 501"/>
          <p:cNvGrpSpPr/>
          <p:nvPr/>
        </p:nvGrpSpPr>
        <p:grpSpPr>
          <a:xfrm>
            <a:off x="3853921" y="3194696"/>
            <a:ext cx="377699" cy="253852"/>
            <a:chOff x="1244800" y="3717225"/>
            <a:chExt cx="449375" cy="302025"/>
          </a:xfrm>
        </p:grpSpPr>
        <p:sp>
          <p:nvSpPr>
            <p:cNvPr id="502" name="Shape 5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424011" y="3175239"/>
            <a:ext cx="367466" cy="287114"/>
            <a:chOff x="1923075" y="3694075"/>
            <a:chExt cx="437200" cy="341600"/>
          </a:xfrm>
        </p:grpSpPr>
        <p:sp>
          <p:nvSpPr>
            <p:cNvPr id="509" name="Shape 5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4992567" y="3170637"/>
            <a:ext cx="360301" cy="295813"/>
            <a:chOff x="2599525" y="3688600"/>
            <a:chExt cx="428675" cy="351950"/>
          </a:xfrm>
        </p:grpSpPr>
        <p:sp>
          <p:nvSpPr>
            <p:cNvPr id="519" name="Shape 5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5574949" y="3150171"/>
            <a:ext cx="333699" cy="329076"/>
            <a:chOff x="3292425" y="3664250"/>
            <a:chExt cx="397025" cy="391525"/>
          </a:xfrm>
        </p:grpSpPr>
        <p:sp>
          <p:nvSpPr>
            <p:cNvPr id="523" name="Shape 5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6112806" y="3192637"/>
            <a:ext cx="369525" cy="268182"/>
            <a:chOff x="3932350" y="3714775"/>
            <a:chExt cx="439650" cy="319075"/>
          </a:xfrm>
        </p:grpSpPr>
        <p:sp>
          <p:nvSpPr>
            <p:cNvPr id="527" name="Shape 5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6677790" y="3192637"/>
            <a:ext cx="369504" cy="268182"/>
            <a:chOff x="4604550" y="3714775"/>
            <a:chExt cx="439625" cy="319075"/>
          </a:xfrm>
        </p:grpSpPr>
        <p:sp>
          <p:nvSpPr>
            <p:cNvPr id="533" name="Shape 5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7256075" y="3165006"/>
            <a:ext cx="353136" cy="313737"/>
            <a:chOff x="5292575" y="3681900"/>
            <a:chExt cx="420150" cy="373275"/>
          </a:xfrm>
        </p:grpSpPr>
        <p:sp>
          <p:nvSpPr>
            <p:cNvPr id="536" name="Shape 5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7801098" y="3125082"/>
            <a:ext cx="393059" cy="393059"/>
            <a:chOff x="5941025" y="3634400"/>
            <a:chExt cx="467650" cy="467650"/>
          </a:xfrm>
        </p:grpSpPr>
        <p:sp>
          <p:nvSpPr>
            <p:cNvPr id="544" name="Shape 5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8391171" y="3150171"/>
            <a:ext cx="342881" cy="342902"/>
            <a:chOff x="6643075" y="3664250"/>
            <a:chExt cx="407950" cy="407975"/>
          </a:xfrm>
        </p:grpSpPr>
        <p:sp>
          <p:nvSpPr>
            <p:cNvPr id="551" name="Shape 5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292004" y="3700824"/>
            <a:ext cx="371564" cy="371543"/>
            <a:chOff x="576250" y="4319400"/>
            <a:chExt cx="442075" cy="442050"/>
          </a:xfrm>
        </p:grpSpPr>
        <p:sp>
          <p:nvSpPr>
            <p:cNvPr id="554" name="Shape 5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8" name="Shape 558"/>
          <p:cNvSpPr/>
          <p:nvPr/>
        </p:nvSpPr>
        <p:spPr>
          <a:xfrm>
            <a:off x="3841668" y="37731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6132391" y="37163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5567385" y="37377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6695862" y="37147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7235609" y="3719757"/>
            <a:ext cx="394068" cy="325504"/>
            <a:chOff x="5268225" y="4341925"/>
            <a:chExt cx="468850" cy="387275"/>
          </a:xfrm>
        </p:grpSpPr>
        <p:sp>
          <p:nvSpPr>
            <p:cNvPr id="563" name="Shape 5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7820555" y="3709524"/>
            <a:ext cx="354144" cy="354144"/>
            <a:chOff x="5964175" y="4329750"/>
            <a:chExt cx="421350" cy="421350"/>
          </a:xfrm>
        </p:grpSpPr>
        <p:sp>
          <p:nvSpPr>
            <p:cNvPr id="572" name="Shape 5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3856463" y="4274508"/>
            <a:ext cx="372593" cy="360301"/>
            <a:chOff x="1247825" y="5001950"/>
            <a:chExt cx="443300" cy="428675"/>
          </a:xfrm>
        </p:grpSpPr>
        <p:sp>
          <p:nvSpPr>
            <p:cNvPr id="575" name="Shape 5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4454710" y="4256584"/>
            <a:ext cx="306068" cy="389991"/>
            <a:chOff x="1959600" y="4980625"/>
            <a:chExt cx="364150" cy="464000"/>
          </a:xfrm>
        </p:grpSpPr>
        <p:sp>
          <p:nvSpPr>
            <p:cNvPr id="582" name="Shape 5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4997190" y="4271440"/>
            <a:ext cx="351076" cy="360805"/>
            <a:chOff x="2605025" y="4998300"/>
            <a:chExt cx="417700" cy="429275"/>
          </a:xfrm>
        </p:grpSpPr>
        <p:sp>
          <p:nvSpPr>
            <p:cNvPr id="590" name="Shape 5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5527881" y="4274508"/>
            <a:ext cx="419661" cy="349542"/>
            <a:chOff x="3236425" y="5001950"/>
            <a:chExt cx="499300" cy="415875"/>
          </a:xfrm>
        </p:grpSpPr>
        <p:sp>
          <p:nvSpPr>
            <p:cNvPr id="594" name="Shape 5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6143001" y="4256584"/>
            <a:ext cx="319368" cy="380263"/>
            <a:chOff x="3968275" y="4980625"/>
            <a:chExt cx="379975" cy="452425"/>
          </a:xfrm>
        </p:grpSpPr>
        <p:sp>
          <p:nvSpPr>
            <p:cNvPr id="601" name="Shape 6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7798534" y="4341538"/>
            <a:ext cx="404322" cy="220084"/>
            <a:chOff x="5937975" y="5081700"/>
            <a:chExt cx="481050" cy="261850"/>
          </a:xfrm>
        </p:grpSpPr>
        <p:sp>
          <p:nvSpPr>
            <p:cNvPr id="605" name="Shape 6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8416743" y="4299071"/>
            <a:ext cx="290182" cy="333678"/>
            <a:chOff x="6673500" y="5031175"/>
            <a:chExt cx="345250" cy="397000"/>
          </a:xfrm>
        </p:grpSpPr>
        <p:sp>
          <p:nvSpPr>
            <p:cNvPr id="609" name="Shape 6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6108730" y="323716"/>
            <a:ext cx="387932" cy="345970"/>
            <a:chOff x="3927500" y="301425"/>
            <a:chExt cx="461550" cy="411625"/>
          </a:xfrm>
        </p:grpSpPr>
        <p:sp>
          <p:nvSpPr>
            <p:cNvPr id="615" name="Shape 6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8396277" y="330377"/>
            <a:ext cx="332669" cy="332669"/>
            <a:chOff x="6649150" y="309350"/>
            <a:chExt cx="395800" cy="395800"/>
          </a:xfrm>
        </p:grpSpPr>
        <p:sp>
          <p:nvSpPr>
            <p:cNvPr id="643" name="Shape 6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7828729" y="338047"/>
            <a:ext cx="337796" cy="319873"/>
            <a:chOff x="5973900" y="318475"/>
            <a:chExt cx="401900" cy="380575"/>
          </a:xfrm>
        </p:grpSpPr>
        <p:sp>
          <p:nvSpPr>
            <p:cNvPr id="667" name="Shape 6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3873882" y="851340"/>
            <a:ext cx="342881" cy="418127"/>
            <a:chOff x="1268550" y="929175"/>
            <a:chExt cx="407950" cy="497475"/>
          </a:xfrm>
        </p:grpSpPr>
        <p:sp>
          <p:nvSpPr>
            <p:cNvPr id="682" name="Shape 6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8359946" y="867205"/>
            <a:ext cx="405331" cy="388962"/>
            <a:chOff x="6605925" y="948050"/>
            <a:chExt cx="482250" cy="462775"/>
          </a:xfrm>
        </p:grpSpPr>
        <p:sp>
          <p:nvSpPr>
            <p:cNvPr id="686" name="Shape 6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8454628" y="2019173"/>
            <a:ext cx="215966" cy="342398"/>
            <a:chOff x="6718575" y="2318625"/>
            <a:chExt cx="256950" cy="407375"/>
          </a:xfrm>
        </p:grpSpPr>
        <p:sp>
          <p:nvSpPr>
            <p:cNvPr id="693" name="Shape 6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5556017" y="2646081"/>
            <a:ext cx="363369" cy="221114"/>
            <a:chOff x="3269900" y="3064500"/>
            <a:chExt cx="432325" cy="263075"/>
          </a:xfrm>
        </p:grpSpPr>
        <p:sp>
          <p:nvSpPr>
            <p:cNvPr id="702" name="Shape 7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8430044" y="2578526"/>
            <a:ext cx="265114" cy="372593"/>
            <a:chOff x="6689325" y="2984125"/>
            <a:chExt cx="315425" cy="443300"/>
          </a:xfrm>
        </p:grpSpPr>
        <p:sp>
          <p:nvSpPr>
            <p:cNvPr id="706" name="Shape 7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4478769" y="3673193"/>
            <a:ext cx="256415" cy="414534"/>
            <a:chOff x="1988225" y="4286525"/>
            <a:chExt cx="305075" cy="493200"/>
          </a:xfrm>
        </p:grpSpPr>
        <p:sp>
          <p:nvSpPr>
            <p:cNvPr id="712" name="Shape 7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022762" y="3702358"/>
            <a:ext cx="309640" cy="392030"/>
            <a:chOff x="2635450" y="4321225"/>
            <a:chExt cx="368400" cy="466425"/>
          </a:xfrm>
        </p:grpSpPr>
        <p:sp>
          <p:nvSpPr>
            <p:cNvPr id="720" name="Shape 7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8391171" y="3692630"/>
            <a:ext cx="342881" cy="383835"/>
            <a:chOff x="6643075" y="4309650"/>
            <a:chExt cx="407950" cy="456675"/>
          </a:xfrm>
        </p:grpSpPr>
        <p:sp>
          <p:nvSpPr>
            <p:cNvPr id="727" name="Shape 7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7206444" y="4234584"/>
            <a:ext cx="452420" cy="433992"/>
            <a:chOff x="5233525" y="4954450"/>
            <a:chExt cx="538275" cy="516350"/>
          </a:xfrm>
        </p:grpSpPr>
        <p:sp>
          <p:nvSpPr>
            <p:cNvPr id="737" name="Shape 7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6637362" y="4242254"/>
            <a:ext cx="460615" cy="418653"/>
            <a:chOff x="4556450" y="4963575"/>
            <a:chExt cx="548025" cy="498100"/>
          </a:xfrm>
        </p:grpSpPr>
        <p:sp>
          <p:nvSpPr>
            <p:cNvPr id="749" name="Shape 7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4" name="Shape 754"/>
          <p:cNvGrpSpPr/>
          <p:nvPr/>
        </p:nvGrpSpPr>
        <p:grpSpPr>
          <a:xfrm>
            <a:off x="3254644" y="4332838"/>
            <a:ext cx="445254" cy="246182"/>
            <a:chOff x="531800" y="5071350"/>
            <a:chExt cx="529750" cy="292900"/>
          </a:xfrm>
        </p:grpSpPr>
        <p:sp>
          <p:nvSpPr>
            <p:cNvPr id="755" name="Shape 7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2" name="Shape 7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763" name="Shape 763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4" name="Shape 764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5" name="Shape 76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606914" y="3394076"/>
            <a:ext cx="1079481" cy="1051467"/>
            <a:chOff x="5916675" y="927975"/>
            <a:chExt cx="516350" cy="502950"/>
          </a:xfrm>
        </p:grpSpPr>
        <p:sp>
          <p:nvSpPr>
            <p:cNvPr id="768" name="Shape 76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0" name="Shape 770"/>
          <p:cNvGrpSpPr/>
          <p:nvPr/>
        </p:nvGrpSpPr>
        <p:grpSpPr>
          <a:xfrm>
            <a:off x="607056" y="2688175"/>
            <a:ext cx="433992" cy="422729"/>
            <a:chOff x="5916675" y="927975"/>
            <a:chExt cx="516350" cy="502950"/>
          </a:xfrm>
        </p:grpSpPr>
        <p:sp>
          <p:nvSpPr>
            <p:cNvPr id="771" name="Shape 77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3" name="Shape 773"/>
          <p:cNvSpPr/>
          <p:nvPr/>
        </p:nvSpPr>
        <p:spPr>
          <a:xfrm>
            <a:off x="1683055" y="29245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99218" y="29245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084753" y="39820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</a:p>
        </p:txBody>
      </p:sp>
      <p:sp>
        <p:nvSpPr>
          <p:cNvPr id="783" name="Shape 78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 dirty="0">
                <a:solidFill>
                  <a:srgbClr val="FF8700"/>
                </a:solidFill>
              </a:rPr>
              <a:t>HELLO!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</a:rPr>
              <a:t>I am </a:t>
            </a:r>
            <a:r>
              <a:rPr lang="en" sz="2400" b="1" dirty="0" smtClean="0">
                <a:solidFill>
                  <a:srgbClr val="FFFFFF"/>
                </a:solidFill>
              </a:rPr>
              <a:t>Rick</a:t>
            </a:r>
            <a:endParaRPr lang="en" sz="24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I am </a:t>
            </a:r>
            <a:r>
              <a:rPr lang="en" sz="2400" dirty="0" smtClean="0">
                <a:solidFill>
                  <a:srgbClr val="FFFFFF"/>
                </a:solidFill>
              </a:rPr>
              <a:t>working as Web Programmer in Japan. </a:t>
            </a:r>
            <a:endParaRPr lang="en" sz="2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 smtClean="0">
                <a:solidFill>
                  <a:srgbClr val="FFFFFF"/>
                </a:solidFill>
              </a:rPr>
              <a:t>You can contact me dreamx119@gmail.com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23" name="Shape 123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8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4" y="2345350"/>
            <a:ext cx="5127702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1. </a:t>
            </a:r>
            <a:r>
              <a:rPr lang="en-US" dirty="0" smtClean="0"/>
              <a:t>Waxing Shop Index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 smtClean="0"/>
              <a:t>Project Description</a:t>
            </a: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5416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Index</a:t>
            </a:r>
            <a:endParaRPr lang="en" dirty="0"/>
          </a:p>
        </p:txBody>
      </p:sp>
      <p:sp>
        <p:nvSpPr>
          <p:cNvPr id="3" name="Shape 135"/>
          <p:cNvSpPr txBox="1">
            <a:spLocks/>
          </p:cNvSpPr>
          <p:nvPr/>
        </p:nvSpPr>
        <p:spPr>
          <a:xfrm>
            <a:off x="990375" y="1635646"/>
            <a:ext cx="7343100" cy="201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457200">
              <a:buFont typeface="Roboto"/>
              <a:buAutoNum type="arabicPeriod"/>
            </a:pPr>
            <a:r>
              <a:rPr lang="en" sz="2000" i="0" dirty="0" smtClean="0"/>
              <a:t>Why Waxing shop?</a:t>
            </a:r>
          </a:p>
          <a:p>
            <a:pPr marL="457200" indent="-457200">
              <a:buFont typeface="Roboto"/>
              <a:buAutoNum type="arabicPeriod"/>
            </a:pPr>
            <a:endParaRPr lang="en" sz="2000" i="0" dirty="0" smtClean="0"/>
          </a:p>
          <a:p>
            <a:pPr marL="457200" indent="-457200">
              <a:buFont typeface="Roboto"/>
              <a:buAutoNum type="arabicPeriod"/>
            </a:pPr>
            <a:r>
              <a:rPr lang="en" sz="2000" i="0" dirty="0" smtClean="0"/>
              <a:t>Project Environments</a:t>
            </a:r>
          </a:p>
          <a:p>
            <a:pPr marL="457200" indent="-457200">
              <a:buFont typeface="Roboto"/>
              <a:buAutoNum type="arabicPeriod"/>
            </a:pPr>
            <a:endParaRPr lang="en" sz="2000" i="0" dirty="0" smtClean="0"/>
          </a:p>
          <a:p>
            <a:pPr marL="457200" indent="-457200">
              <a:buFont typeface="Roboto"/>
              <a:buAutoNum type="arabicPeriod"/>
            </a:pPr>
            <a:r>
              <a:rPr lang="en" sz="2000" i="0" dirty="0" smtClean="0"/>
              <a:t>Waxing Shop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 smtClean="0"/>
              <a:t>Why Waxing shop?</a:t>
            </a:r>
            <a:endParaRPr lang="en" sz="2800" b="1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 smtClean="0"/>
              <a:t>For better </a:t>
            </a:r>
            <a:r>
              <a:rPr lang="en" sz="2000" dirty="0" smtClean="0"/>
              <a:t>Culture</a:t>
            </a: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 smtClean="0"/>
              <a:t>For better Clean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 smtClean="0"/>
              <a:t>Expression to my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sz="2000" dirty="0" smtClean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 smtClean="0"/>
              <a:t>※ Own Function</a:t>
            </a:r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 smtClean="0"/>
              <a:t>  Reservation</a:t>
            </a:r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/>
              <a:t> </a:t>
            </a:r>
            <a:r>
              <a:rPr lang="en" sz="2000" dirty="0" smtClean="0"/>
              <a:t> Management , User, Transfer Language(KOR, JA, ENG)</a:t>
            </a:r>
            <a:endParaRPr lang="en" sz="2000"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8700"/>
                </a:solidFill>
              </a:rPr>
              <a:t>For people`s profit</a:t>
            </a:r>
            <a:endParaRPr lang="en" sz="7200" dirty="0">
              <a:solidFill>
                <a:srgbClr val="FF8700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Bring the attention of your audience over a key concept using icons or illustrations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6759208" y="507617"/>
            <a:ext cx="1645833" cy="1645811"/>
            <a:chOff x="6643075" y="3664250"/>
            <a:chExt cx="407950" cy="407975"/>
          </a:xfrm>
        </p:grpSpPr>
        <p:sp>
          <p:nvSpPr>
            <p:cNvPr id="150" name="Shape 15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2" name="Shape 152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153" name="Shape 15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7" name="Shape 157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>
        <a:ln w="57150">
          <a:solidFill>
            <a:srgbClr val="F587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806</Words>
  <Application>Microsoft Office PowerPoint</Application>
  <PresentationFormat>화면 슬라이드 쇼(16:9)</PresentationFormat>
  <Paragraphs>165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Arial</vt:lpstr>
      <vt:lpstr>Roboto</vt:lpstr>
      <vt:lpstr>Dosis</vt:lpstr>
      <vt:lpstr>William template</vt:lpstr>
      <vt:lpstr>Waxing Shop Project Made by Rick_Kim</vt:lpstr>
      <vt:lpstr>Introduce Author</vt:lpstr>
      <vt:lpstr>HELLO!</vt:lpstr>
      <vt:lpstr>1. Waxing Shop Index</vt:lpstr>
      <vt:lpstr>PowerPoint 프레젠테이션</vt:lpstr>
      <vt:lpstr>Why Waxing shop?</vt:lpstr>
      <vt:lpstr>For people`s profit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THANKS!</vt:lpstr>
      <vt:lpstr>Credits</vt:lpstr>
      <vt:lpstr>Presentation design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Waxing Shop Project Made by Rick_Kim</dc:title>
  <cp:lastModifiedBy>김구현</cp:lastModifiedBy>
  <cp:revision>14</cp:revision>
  <dcterms:modified xsi:type="dcterms:W3CDTF">2018-08-20T13:23:23Z</dcterms:modified>
</cp:coreProperties>
</file>