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250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9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2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7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2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51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8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14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8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1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13BF-7F68-495D-AEAF-F0F5ECD4421D}" type="datetimeFigureOut">
              <a:rPr lang="ko-KR" altLang="en-US" smtClean="0"/>
              <a:t>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8FE1-B590-47CE-825F-46BC9C2D8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7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436603" y="914400"/>
            <a:ext cx="0" cy="4917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453079" y="2936788"/>
            <a:ext cx="2866768" cy="510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86615" y="2936788"/>
            <a:ext cx="2866768" cy="510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/>
          <p:cNvGrpSpPr/>
          <p:nvPr/>
        </p:nvGrpSpPr>
        <p:grpSpPr>
          <a:xfrm>
            <a:off x="733168" y="659026"/>
            <a:ext cx="9745358" cy="2010034"/>
            <a:chOff x="733168" y="659026"/>
            <a:chExt cx="9745358" cy="2010034"/>
          </a:xfrm>
        </p:grpSpPr>
        <p:sp>
          <p:nvSpPr>
            <p:cNvPr id="10" name="직사각형 9"/>
            <p:cNvSpPr/>
            <p:nvPr/>
          </p:nvSpPr>
          <p:spPr>
            <a:xfrm>
              <a:off x="2125362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517556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909750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301944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94138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694138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301944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09750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17556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125362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3168" y="1680519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086332" y="691978"/>
              <a:ext cx="1392194" cy="9885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48927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9.4</a:t>
              </a:r>
              <a:endParaRPr lang="ko-KR" altLang="en-US" sz="16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24645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9.5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6839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9.6</a:t>
              </a:r>
              <a:endParaRPr lang="ko-KR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9033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9.7</a:t>
              </a:r>
              <a:endParaRPr lang="ko-KR" altLang="en-US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801227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9.8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93421" y="659026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9.9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122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9.15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09033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9.14</a:t>
              </a:r>
              <a:endParaRPr lang="ko-KR" alt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16839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9.13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24645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9.12</a:t>
              </a:r>
              <a:endParaRPr lang="ko-KR" altLang="en-US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4892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9.11</a:t>
              </a:r>
              <a:endParaRPr lang="ko-KR" altLang="en-US" sz="16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40257" y="1662383"/>
              <a:ext cx="1178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9.10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125362" y="1140483"/>
              <a:ext cx="4176582" cy="29370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Database </a:t>
              </a:r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설계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4909750" y="2229135"/>
              <a:ext cx="1392194" cy="2937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개발서 작성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6301944" y="1140483"/>
              <a:ext cx="2784388" cy="29370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기능 소스 작성</a:t>
              </a:r>
              <a:endPara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양쪽 모서리가 둥근 사각형 42"/>
            <p:cNvSpPr/>
            <p:nvPr/>
          </p:nvSpPr>
          <p:spPr>
            <a:xfrm rot="16200000">
              <a:off x="9643818" y="599477"/>
              <a:ext cx="293702" cy="137571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양쪽 모서리가 둥근 사각형 43"/>
            <p:cNvSpPr/>
            <p:nvPr/>
          </p:nvSpPr>
          <p:spPr>
            <a:xfrm rot="5400000">
              <a:off x="2674608" y="287695"/>
              <a:ext cx="293702" cy="41765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86463" y="2207796"/>
              <a:ext cx="2051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</a:rPr>
                <a:t>프론트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 코딩 작성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301944" y="2229135"/>
              <a:ext cx="1392194" cy="2937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발표자료 작성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909750" y="1931827"/>
              <a:ext cx="1392194" cy="2937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Debugging</a:t>
              </a:r>
              <a:endPara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15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45077"/>
              </p:ext>
            </p:extLst>
          </p:nvPr>
        </p:nvGraphicFramePr>
        <p:xfrm>
          <a:off x="1182660" y="-3829408"/>
          <a:ext cx="3318597" cy="3017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3018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Member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Pwd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Identification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Char(14)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Birth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Email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Phone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Prefer_surger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Grade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79116"/>
              </p:ext>
            </p:extLst>
          </p:nvPr>
        </p:nvGraphicFramePr>
        <p:xfrm>
          <a:off x="-2838409" y="-2257467"/>
          <a:ext cx="3318597" cy="1920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Staff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</a:t>
                      </a:r>
                      <a:r>
                        <a:rPr lang="en-US" altLang="ko-KR" sz="1200" baseline="0" dirty="0" smtClean="0"/>
                        <a:t>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Staff_career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Staff_detail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Not null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Depart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Default 1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0076"/>
              </p:ext>
            </p:extLst>
          </p:nvPr>
        </p:nvGraphicFramePr>
        <p:xfrm>
          <a:off x="-2838409" y="-4157136"/>
          <a:ext cx="3318597" cy="1371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083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Department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Depart_num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Depart_name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Basic_pay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89616"/>
              </p:ext>
            </p:extLst>
          </p:nvPr>
        </p:nvGraphicFramePr>
        <p:xfrm>
          <a:off x="5203730" y="-3922914"/>
          <a:ext cx="3318597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28345"/>
                <a:gridCol w="977774"/>
                <a:gridCol w="1012478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Board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Board_kinds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Board_filename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Board_writeday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349682"/>
              </p:ext>
            </p:extLst>
          </p:nvPr>
        </p:nvGraphicFramePr>
        <p:xfrm>
          <a:off x="5203730" y="-1297347"/>
          <a:ext cx="3447654" cy="1920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17117"/>
                <a:gridCol w="998855"/>
                <a:gridCol w="1131682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Reply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Ref_board_num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Reply_writedate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13896"/>
              </p:ext>
            </p:extLst>
          </p:nvPr>
        </p:nvGraphicFramePr>
        <p:xfrm>
          <a:off x="1182659" y="-377548"/>
          <a:ext cx="3318597" cy="2103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Surgery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Surgery_num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Surgery_name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Price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Kinds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8095"/>
              </p:ext>
            </p:extLst>
          </p:nvPr>
        </p:nvGraphicFramePr>
        <p:xfrm>
          <a:off x="5203726" y="4339405"/>
          <a:ext cx="3318597" cy="2468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Msg_admin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Msg_a_num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ad_writer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ad_receiver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ad_comment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Ref_msg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ad_send_day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5721"/>
              </p:ext>
            </p:extLst>
          </p:nvPr>
        </p:nvGraphicFramePr>
        <p:xfrm>
          <a:off x="5203727" y="1359812"/>
          <a:ext cx="3318597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Msg_client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Msg_c_num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Mc_writer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Mc_receiver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Mc_title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Mc_comment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Mc_send_day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79760"/>
              </p:ext>
            </p:extLst>
          </p:nvPr>
        </p:nvGraphicFramePr>
        <p:xfrm>
          <a:off x="-2838410" y="3318084"/>
          <a:ext cx="3318597" cy="128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06199"/>
                <a:gridCol w="1106199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Reserve_time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Reserve_time_num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Time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26367"/>
              </p:ext>
            </p:extLst>
          </p:nvPr>
        </p:nvGraphicFramePr>
        <p:xfrm>
          <a:off x="-2971800" y="236204"/>
          <a:ext cx="3451987" cy="2743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56179"/>
                <a:gridCol w="945146"/>
                <a:gridCol w="1150662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Reserve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Reserve_num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Primary</a:t>
                      </a:r>
                      <a:r>
                        <a:rPr lang="en-US" altLang="ko-KR" sz="1200" baseline="0" dirty="0" smtClean="0"/>
                        <a:t> key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Client_name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Participant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Reserve_content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Reserve_price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Rserve_time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Date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Reserve_check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Char(3)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763348"/>
              </p:ext>
            </p:extLst>
          </p:nvPr>
        </p:nvGraphicFramePr>
        <p:xfrm>
          <a:off x="1182658" y="2272675"/>
          <a:ext cx="3318597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Member_stastic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Userid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Total_pay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Total_point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Visit_count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47656"/>
              </p:ext>
            </p:extLst>
          </p:nvPr>
        </p:nvGraphicFramePr>
        <p:xfrm>
          <a:off x="1182657" y="4330075"/>
          <a:ext cx="3318597" cy="16459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08074"/>
                <a:gridCol w="1004324"/>
                <a:gridCol w="1106199"/>
              </a:tblGrid>
              <a:tr h="2456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company_stastic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속성명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데이터타입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옵션</a:t>
                      </a:r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Total_profit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Total_income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Total_expense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Number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2456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Total_date</a:t>
                      </a:r>
                      <a:endParaRPr lang="ko-KR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varchar2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-3135086" y="-3471336"/>
            <a:ext cx="0" cy="298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4" idx="1"/>
          </p:cNvCxnSpPr>
          <p:nvPr/>
        </p:nvCxnSpPr>
        <p:spPr>
          <a:xfrm>
            <a:off x="-3135086" y="-3471336"/>
            <a:ext cx="2966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-3135086" y="-499536"/>
            <a:ext cx="2966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3135086" y="-34591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-3135086" y="-892291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753278" y="-1234069"/>
            <a:ext cx="42937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0187" y="-1566336"/>
            <a:ext cx="2730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53278" y="-1566336"/>
            <a:ext cx="0" cy="3322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186" y="-1924452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85981" y="-155512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480187" y="1214964"/>
            <a:ext cx="36199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902200" y="1214964"/>
            <a:ext cx="3848100" cy="57319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842176" y="-3153367"/>
            <a:ext cx="340481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41735" y="-105367"/>
            <a:ext cx="3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841735" y="-3153367"/>
            <a:ext cx="0" cy="30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63245" y="-2970202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4841735" y="-2950437"/>
            <a:ext cx="3619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63245" y="-466104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501254" y="-3153367"/>
            <a:ext cx="3404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54415" y="-3153367"/>
            <a:ext cx="0" cy="4368331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4080" y="-35226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96758" y="86314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914416" y="236204"/>
            <a:ext cx="0" cy="1545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914416" y="257567"/>
            <a:ext cx="2682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85450" y="1781837"/>
            <a:ext cx="4289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5981" y="-79131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9677" y="1423138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-3225784" y="2272675"/>
            <a:ext cx="0" cy="1791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-3225784" y="2272675"/>
            <a:ext cx="239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-3225784" y="4063840"/>
            <a:ext cx="3873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-3187221" y="3744648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-3283424" y="191989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-3400565" y="-1607734"/>
            <a:ext cx="0" cy="307340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-3396025" y="-1607734"/>
            <a:ext cx="557615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-3396025" y="1465666"/>
            <a:ext cx="409277" cy="0"/>
          </a:xfrm>
          <a:prstGeom prst="line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-3177889" y="-19381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-3353760" y="1087490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501166" y="-352269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82" name="직선 연결선 81"/>
          <p:cNvCxnSpPr>
            <a:stCxn id="80" idx="2"/>
          </p:cNvCxnSpPr>
          <p:nvPr/>
        </p:nvCxnSpPr>
        <p:spPr>
          <a:xfrm>
            <a:off x="4649504" y="-3153367"/>
            <a:ext cx="54649" cy="61327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4501167" y="2979404"/>
            <a:ext cx="202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53213" y="2910969"/>
            <a:ext cx="29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57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256</Words>
  <Application>Microsoft Office PowerPoint</Application>
  <PresentationFormat>와이드스크린</PresentationFormat>
  <Paragraphs>230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김구현</dc:creator>
  <cp:lastModifiedBy>김구현</cp:lastModifiedBy>
  <cp:revision>34</cp:revision>
  <dcterms:created xsi:type="dcterms:W3CDTF">2017-09-13T17:09:13Z</dcterms:created>
  <dcterms:modified xsi:type="dcterms:W3CDTF">2017-09-13T18:57:59Z</dcterms:modified>
</cp:coreProperties>
</file>