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5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6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4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4214-D562-47D6-80E3-93EF3B0E55F9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51FB-CD89-48FE-BCBD-161FA7797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057996" cy="5661248"/>
            <a:chOff x="0" y="0"/>
            <a:chExt cx="9057996" cy="5661248"/>
          </a:xfrm>
        </p:grpSpPr>
        <p:pic>
          <p:nvPicPr>
            <p:cNvPr id="1026" name="Picture 2" descr="C:\IT_Programming\MyProject\MyWeb02\html5up-forty\images\love_on_the_beach_2-wallpaper-960x6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057996" cy="566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35696" y="1209526"/>
              <a:ext cx="5112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ea typeface="HY헤드라인M" panose="02030600000101010101" pitchFamily="18" charset="-127"/>
                  <a:cs typeface="Aharoni" panose="02010803020104030203" pitchFamily="2" charset="-79"/>
                </a:rPr>
                <a:t>Kururu</a:t>
              </a:r>
              <a:r>
                <a:rPr lang="en-US" altLang="ko-KR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ea typeface="HY헤드라인M" panose="02030600000101010101" pitchFamily="18" charset="-127"/>
                  <a:cs typeface="Aharoni" panose="02010803020104030203" pitchFamily="2" charset="-79"/>
                </a:rPr>
                <a:t> Wax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9752" y="2001614"/>
              <a:ext cx="41044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ea typeface="HY헤드라인M" panose="02030600000101010101" pitchFamily="18" charset="-127"/>
                  <a:cs typeface="Aharoni" panose="02010803020104030203" pitchFamily="2" charset="-79"/>
                </a:rPr>
                <a:t>JUST BRAZILIAN </a:t>
              </a:r>
            </a:p>
            <a:p>
              <a:pPr algn="ctr"/>
              <a:r>
                <a:rPr lang="en-US" altLang="ko-KR" sz="3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ea typeface="HY헤드라인M" panose="02030600000101010101" pitchFamily="18" charset="-127"/>
                  <a:cs typeface="Aharoni" panose="02010803020104030203" pitchFamily="2" charset="-79"/>
                </a:rPr>
                <a:t>Man, 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8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</dc:creator>
  <cp:lastModifiedBy>Rick</cp:lastModifiedBy>
  <cp:revision>2</cp:revision>
  <dcterms:created xsi:type="dcterms:W3CDTF">2017-09-11T06:07:03Z</dcterms:created>
  <dcterms:modified xsi:type="dcterms:W3CDTF">2017-09-11T08:42:18Z</dcterms:modified>
</cp:coreProperties>
</file>