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9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4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0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9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7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2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2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07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8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9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4B8F-52AC-4F8E-ADB9-277A041D6C46}" type="datetimeFigureOut">
              <a:rPr lang="ko-KR" altLang="en-US" smtClean="0"/>
              <a:t>17-07-17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547B3-09AB-4EAF-83C1-88CED79E8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9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22939" y="4959177"/>
            <a:ext cx="1905332" cy="2018271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Board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96421"/>
              </p:ext>
            </p:extLst>
          </p:nvPr>
        </p:nvGraphicFramePr>
        <p:xfrm>
          <a:off x="4019279" y="5411435"/>
          <a:ext cx="1671597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199"/>
                <a:gridCol w="557199"/>
                <a:gridCol w="557199"/>
              </a:tblGrid>
              <a:tr h="16486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164860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16486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</a:tr>
              <a:tr h="16486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16486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16486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16486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  <a:tr h="164860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그룹 29"/>
          <p:cNvGrpSpPr/>
          <p:nvPr/>
        </p:nvGrpSpPr>
        <p:grpSpPr>
          <a:xfrm>
            <a:off x="2232455" y="107092"/>
            <a:ext cx="7735330" cy="4604951"/>
            <a:chOff x="2232455" y="107092"/>
            <a:chExt cx="7735330" cy="4604951"/>
          </a:xfrm>
        </p:grpSpPr>
        <p:grpSp>
          <p:nvGrpSpPr>
            <p:cNvPr id="27" name="그룹 26"/>
            <p:cNvGrpSpPr/>
            <p:nvPr/>
          </p:nvGrpSpPr>
          <p:grpSpPr>
            <a:xfrm>
              <a:off x="2232455" y="107092"/>
              <a:ext cx="7735330" cy="4604951"/>
              <a:chOff x="2232455" y="107092"/>
              <a:chExt cx="7735330" cy="4604951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2232455" y="107092"/>
                <a:ext cx="7735330" cy="460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484635" y="214176"/>
                <a:ext cx="1626046" cy="4366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2000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TITLE</a:t>
                </a:r>
                <a:endParaRPr lang="ko-KR" altLang="en-US" sz="2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4362861" y="214176"/>
                <a:ext cx="5056180" cy="436613"/>
                <a:chOff x="4362861" y="214176"/>
                <a:chExt cx="5056180" cy="675511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4362861" y="214177"/>
                  <a:ext cx="5056180" cy="675510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직선 연결선 7"/>
                <p:cNvCxnSpPr/>
                <p:nvPr/>
              </p:nvCxnSpPr>
              <p:spPr>
                <a:xfrm>
                  <a:off x="5453453" y="214176"/>
                  <a:ext cx="0" cy="67550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/>
                <p:cNvCxnSpPr/>
                <p:nvPr/>
              </p:nvCxnSpPr>
              <p:spPr>
                <a:xfrm>
                  <a:off x="6849764" y="214176"/>
                  <a:ext cx="0" cy="67550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/>
                <p:nvPr/>
              </p:nvCxnSpPr>
              <p:spPr>
                <a:xfrm>
                  <a:off x="8196646" y="214176"/>
                  <a:ext cx="0" cy="67550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직선 연결선 13"/>
              <p:cNvCxnSpPr/>
              <p:nvPr/>
            </p:nvCxnSpPr>
            <p:spPr>
              <a:xfrm>
                <a:off x="2339546" y="749643"/>
                <a:ext cx="7405816" cy="0"/>
              </a:xfrm>
              <a:prstGeom prst="line">
                <a:avLst/>
              </a:prstGeom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511821" y="304799"/>
                <a:ext cx="864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Shop Info</a:t>
                </a:r>
                <a:endParaRPr lang="ko-KR" alt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690876" y="304799"/>
                <a:ext cx="986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Reservation</a:t>
                </a:r>
                <a:endParaRPr lang="ko-KR" alt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101945" y="304799"/>
                <a:ext cx="864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Board</a:t>
                </a:r>
                <a:endParaRPr lang="ko-KR" alt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375357" y="304799"/>
                <a:ext cx="8649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My page</a:t>
                </a:r>
                <a:endParaRPr lang="ko-KR" altLang="en-US" sz="12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8287265" y="906162"/>
                <a:ext cx="1458097" cy="1202724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dirty="0" smtClean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Login Form</a:t>
                </a:r>
                <a:endParaRPr lang="ko-KR" alt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9489989" y="906162"/>
                <a:ext cx="255373" cy="172994"/>
                <a:chOff x="8287265" y="2907957"/>
                <a:chExt cx="953065" cy="601362"/>
              </a:xfrm>
            </p:grpSpPr>
            <p:sp>
              <p:nvSpPr>
                <p:cNvPr id="22" name="직사각형 21"/>
                <p:cNvSpPr/>
                <p:nvPr/>
              </p:nvSpPr>
              <p:spPr>
                <a:xfrm>
                  <a:off x="8287265" y="2907957"/>
                  <a:ext cx="953065" cy="60136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갈매기형 수장 22"/>
                <p:cNvSpPr/>
                <p:nvPr/>
              </p:nvSpPr>
              <p:spPr>
                <a:xfrm rot="16200000">
                  <a:off x="8577813" y="2787878"/>
                  <a:ext cx="410633" cy="815546"/>
                </a:xfrm>
                <a:prstGeom prst="chevron">
                  <a:avLst>
                    <a:gd name="adj" fmla="val 74508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자유형 24"/>
              <p:cNvSpPr/>
              <p:nvPr/>
            </p:nvSpPr>
            <p:spPr>
              <a:xfrm>
                <a:off x="2438400" y="922638"/>
                <a:ext cx="7348151" cy="3616411"/>
              </a:xfrm>
              <a:custGeom>
                <a:avLst/>
                <a:gdLst>
                  <a:gd name="connsiteX0" fmla="*/ 0 w 7348151"/>
                  <a:gd name="connsiteY0" fmla="*/ 0 h 3616411"/>
                  <a:gd name="connsiteX1" fmla="*/ 5717059 w 7348151"/>
                  <a:gd name="connsiteY1" fmla="*/ 0 h 3616411"/>
                  <a:gd name="connsiteX2" fmla="*/ 5717059 w 7348151"/>
                  <a:gd name="connsiteY2" fmla="*/ 1367481 h 3616411"/>
                  <a:gd name="connsiteX3" fmla="*/ 7348151 w 7348151"/>
                  <a:gd name="connsiteY3" fmla="*/ 1367481 h 3616411"/>
                  <a:gd name="connsiteX4" fmla="*/ 7348151 w 7348151"/>
                  <a:gd name="connsiteY4" fmla="*/ 3616411 h 3616411"/>
                  <a:gd name="connsiteX5" fmla="*/ 16476 w 7348151"/>
                  <a:gd name="connsiteY5" fmla="*/ 3616411 h 3616411"/>
                  <a:gd name="connsiteX6" fmla="*/ 0 w 7348151"/>
                  <a:gd name="connsiteY6" fmla="*/ 0 h 361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48151" h="3616411">
                    <a:moveTo>
                      <a:pt x="0" y="0"/>
                    </a:moveTo>
                    <a:lnTo>
                      <a:pt x="5717059" y="0"/>
                    </a:lnTo>
                    <a:lnTo>
                      <a:pt x="5717059" y="1367481"/>
                    </a:lnTo>
                    <a:lnTo>
                      <a:pt x="7348151" y="1367481"/>
                    </a:lnTo>
                    <a:lnTo>
                      <a:pt x="7348151" y="3616411"/>
                    </a:lnTo>
                    <a:lnTo>
                      <a:pt x="16476" y="361641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545492" y="1047987"/>
              <a:ext cx="1817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Function</a:t>
              </a:r>
              <a:r>
                <a:rPr lang="en-US" altLang="ko-KR" dirty="0" smtClean="0"/>
                <a:t> </a:t>
              </a:r>
              <a:r>
                <a:rPr lang="en-US" altLang="ko-K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View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304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2">
              <a:lumMod val="40000"/>
              <a:lumOff val="6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김구현</dc:creator>
  <cp:lastModifiedBy>김구현</cp:lastModifiedBy>
  <cp:revision>6</cp:revision>
  <dcterms:created xsi:type="dcterms:W3CDTF">2017-07-17T14:16:31Z</dcterms:created>
  <dcterms:modified xsi:type="dcterms:W3CDTF">2017-07-17T15:21:42Z</dcterms:modified>
</cp:coreProperties>
</file>