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2100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13BF-7F68-495D-AEAF-F0F5ECD4421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36603" y="914400"/>
            <a:ext cx="0" cy="4917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53079" y="2936788"/>
            <a:ext cx="2866768" cy="510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86615" y="2936788"/>
            <a:ext cx="2866768" cy="510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33168" y="659026"/>
            <a:ext cx="9745358" cy="2010034"/>
            <a:chOff x="733168" y="659026"/>
            <a:chExt cx="9745358" cy="2010034"/>
          </a:xfrm>
        </p:grpSpPr>
        <p:sp>
          <p:nvSpPr>
            <p:cNvPr id="10" name="직사각형 9"/>
            <p:cNvSpPr/>
            <p:nvPr/>
          </p:nvSpPr>
          <p:spPr>
            <a:xfrm>
              <a:off x="2125362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17556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09750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01944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94138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94138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1944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09750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17556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25362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3168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86332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8927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9.4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4645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9.5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6839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9.6</a:t>
              </a:r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9033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9.7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01227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9.8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93421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9.9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122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9.15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9033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9.14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6839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9.13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4645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9.12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892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9.11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25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9.10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25362" y="1140483"/>
              <a:ext cx="4176582" cy="29370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Database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설계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909750" y="2229135"/>
              <a:ext cx="1392194" cy="2937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개발서 작성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01944" y="1140483"/>
              <a:ext cx="2784388" cy="29370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기능 소스 작성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>
              <a:off x="9643818" y="599477"/>
              <a:ext cx="293702" cy="13757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 rot="5400000">
              <a:off x="2674608" y="287695"/>
              <a:ext cx="293702" cy="4176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86463" y="2207796"/>
              <a:ext cx="205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프론트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코딩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301944" y="2229135"/>
              <a:ext cx="1392194" cy="2937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발표자료 작성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909750" y="1931827"/>
              <a:ext cx="1392194" cy="2937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Debugging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33168" y="4011826"/>
            <a:ext cx="9745358" cy="2010034"/>
            <a:chOff x="733168" y="659026"/>
            <a:chExt cx="9745358" cy="2010034"/>
          </a:xfrm>
        </p:grpSpPr>
        <p:sp>
          <p:nvSpPr>
            <p:cNvPr id="41" name="직사각형 40"/>
            <p:cNvSpPr/>
            <p:nvPr/>
          </p:nvSpPr>
          <p:spPr>
            <a:xfrm>
              <a:off x="2125362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17556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909750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01944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694138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94138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01944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09750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17556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125362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3168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086332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48927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9.4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24645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9.5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6839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9.6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09033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9.7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01227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9.8</a:t>
              </a:r>
              <a:endParaRPr lang="ko-KR" alt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193421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9.9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122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9.15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09033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9.14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16839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9.13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24645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9.12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4892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9.11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025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9.10</a:t>
              </a:r>
              <a:endParaRPr lang="ko-KR" altLang="en-US" sz="16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125362" y="1140483"/>
              <a:ext cx="4176582" cy="29370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DB</a:t>
              </a:r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設計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4909750" y="2229135"/>
              <a:ext cx="1392194" cy="2937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開発書作成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301944" y="1140483"/>
              <a:ext cx="2784388" cy="29370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機能ソース作成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 rot="16200000">
              <a:off x="9643818" y="599477"/>
              <a:ext cx="293702" cy="13757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양쪽 모서리가 둥근 사각형 74"/>
            <p:cNvSpPr/>
            <p:nvPr/>
          </p:nvSpPr>
          <p:spPr>
            <a:xfrm rot="5400000">
              <a:off x="2674608" y="287695"/>
              <a:ext cx="293702" cy="4176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86463" y="2207796"/>
              <a:ext cx="205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chemeClr val="bg1"/>
                  </a:solidFill>
                </a:rPr>
                <a:t>フロントページ作成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301944" y="2229135"/>
              <a:ext cx="1392194" cy="2937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PPT</a:t>
              </a:r>
              <a:r>
                <a:rPr lang="ja-JP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作成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909750" y="1931827"/>
              <a:ext cx="1392194" cy="2937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Debugging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45077"/>
              </p:ext>
            </p:extLst>
          </p:nvPr>
        </p:nvGraphicFramePr>
        <p:xfrm>
          <a:off x="1182660" y="-3829408"/>
          <a:ext cx="3318597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3018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Pwd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Identification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Char(14)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Birth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Email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Phone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Prefer_surger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Grade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79116"/>
              </p:ext>
            </p:extLst>
          </p:nvPr>
        </p:nvGraphicFramePr>
        <p:xfrm>
          <a:off x="-2838409" y="-2257467"/>
          <a:ext cx="3318597" cy="1920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Staff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Staff_career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Staff_detail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Default 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0076"/>
              </p:ext>
            </p:extLst>
          </p:nvPr>
        </p:nvGraphicFramePr>
        <p:xfrm>
          <a:off x="-2838409" y="-4157136"/>
          <a:ext cx="3318597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083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Basic_pay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89616"/>
              </p:ext>
            </p:extLst>
          </p:nvPr>
        </p:nvGraphicFramePr>
        <p:xfrm>
          <a:off x="5203730" y="-3922914"/>
          <a:ext cx="3318597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8345"/>
                <a:gridCol w="977774"/>
                <a:gridCol w="1012478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Board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Board_kinds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Board_filename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Board_writeday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49682"/>
              </p:ext>
            </p:extLst>
          </p:nvPr>
        </p:nvGraphicFramePr>
        <p:xfrm>
          <a:off x="5203730" y="-1297347"/>
          <a:ext cx="3447654" cy="1920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117"/>
                <a:gridCol w="998855"/>
                <a:gridCol w="1131682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Reply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Ref_board_num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Reply_writedate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13896"/>
              </p:ext>
            </p:extLst>
          </p:nvPr>
        </p:nvGraphicFramePr>
        <p:xfrm>
          <a:off x="1182659" y="-377548"/>
          <a:ext cx="3318597" cy="2103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Surgery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Surgery_num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Surgery_name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Kinds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8095"/>
              </p:ext>
            </p:extLst>
          </p:nvPr>
        </p:nvGraphicFramePr>
        <p:xfrm>
          <a:off x="5203726" y="4339405"/>
          <a:ext cx="3318597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Msg_admin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Msg_a_num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ad_writer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ad_receiver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ad_comment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Ref_msg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ad_send_day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5721"/>
              </p:ext>
            </p:extLst>
          </p:nvPr>
        </p:nvGraphicFramePr>
        <p:xfrm>
          <a:off x="5203727" y="1359812"/>
          <a:ext cx="3318597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Msg_client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Msg_c_num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Mc_writer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Mc_receiver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Mc_comment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Mc_send_day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79760"/>
              </p:ext>
            </p:extLst>
          </p:nvPr>
        </p:nvGraphicFramePr>
        <p:xfrm>
          <a:off x="-2838410" y="3318084"/>
          <a:ext cx="3318597" cy="128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Reserve_time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Reserve_time_num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26367"/>
              </p:ext>
            </p:extLst>
          </p:nvPr>
        </p:nvGraphicFramePr>
        <p:xfrm>
          <a:off x="-2971800" y="236204"/>
          <a:ext cx="3451987" cy="2743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6179"/>
                <a:gridCol w="945146"/>
                <a:gridCol w="1150662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Reserve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Participant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Reserve_price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Rserve_time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Reserve_check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63348"/>
              </p:ext>
            </p:extLst>
          </p:nvPr>
        </p:nvGraphicFramePr>
        <p:xfrm>
          <a:off x="1182658" y="2272675"/>
          <a:ext cx="3318597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Member_stastic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Total_point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Visit_count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47656"/>
              </p:ext>
            </p:extLst>
          </p:nvPr>
        </p:nvGraphicFramePr>
        <p:xfrm>
          <a:off x="1182657" y="4330075"/>
          <a:ext cx="3318597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company_stastic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Total_profit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Total_income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Total_expense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-3135086" y="-3471336"/>
            <a:ext cx="0" cy="298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4" idx="1"/>
          </p:cNvCxnSpPr>
          <p:nvPr/>
        </p:nvCxnSpPr>
        <p:spPr>
          <a:xfrm>
            <a:off x="-3135086" y="-3471336"/>
            <a:ext cx="2966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-3135086" y="-499536"/>
            <a:ext cx="2966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35086" y="-34591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3135086" y="-892291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53278" y="-1234069"/>
            <a:ext cx="4293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0187" y="-1566336"/>
            <a:ext cx="2730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53278" y="-1566336"/>
            <a:ext cx="0" cy="332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186" y="-1924452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5981" y="-155512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0187" y="1214964"/>
            <a:ext cx="3619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02200" y="1214964"/>
            <a:ext cx="3848100" cy="5731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842176" y="-3153367"/>
            <a:ext cx="34048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41735" y="-105367"/>
            <a:ext cx="3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841735" y="-3153367"/>
            <a:ext cx="0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3245" y="-2970202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4841735" y="-2950437"/>
            <a:ext cx="3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63245" y="-466104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01254" y="-3153367"/>
            <a:ext cx="3404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54415" y="-3153367"/>
            <a:ext cx="0" cy="436833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4080" y="-35226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6758" y="86314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914416" y="236204"/>
            <a:ext cx="0" cy="1545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14416" y="257567"/>
            <a:ext cx="268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85450" y="1781837"/>
            <a:ext cx="428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5981" y="-79131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9677" y="1423138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-3225784" y="2272675"/>
            <a:ext cx="0" cy="1791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-3225784" y="2272675"/>
            <a:ext cx="23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-3225784" y="4063840"/>
            <a:ext cx="387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3187221" y="3744648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-3283424" y="191989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-3400565" y="-1607734"/>
            <a:ext cx="0" cy="30734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-3396025" y="-1607734"/>
            <a:ext cx="55761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-3396025" y="1465666"/>
            <a:ext cx="40927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3177889" y="-19381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-3353760" y="108749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01166" y="-35226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2" name="직선 연결선 81"/>
          <p:cNvCxnSpPr>
            <a:stCxn id="80" idx="2"/>
          </p:cNvCxnSpPr>
          <p:nvPr/>
        </p:nvCxnSpPr>
        <p:spPr>
          <a:xfrm>
            <a:off x="4649504" y="-3153367"/>
            <a:ext cx="54649" cy="613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501167" y="2979404"/>
            <a:ext cx="202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53213" y="291096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13808"/>
              </p:ext>
            </p:extLst>
          </p:nvPr>
        </p:nvGraphicFramePr>
        <p:xfrm>
          <a:off x="1182660" y="-3829408"/>
          <a:ext cx="3318597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3018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Pwd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Identification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Char(14)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Birth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Email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Phone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Prefer_surger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Grade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629"/>
              </p:ext>
            </p:extLst>
          </p:nvPr>
        </p:nvGraphicFramePr>
        <p:xfrm>
          <a:off x="-2838409" y="-2257467"/>
          <a:ext cx="3318597" cy="1920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Staff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Staff_career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Staff_detail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Default 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01992"/>
              </p:ext>
            </p:extLst>
          </p:nvPr>
        </p:nvGraphicFramePr>
        <p:xfrm>
          <a:off x="-2838409" y="-4157136"/>
          <a:ext cx="3318597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083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Basic_pay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34138"/>
              </p:ext>
            </p:extLst>
          </p:nvPr>
        </p:nvGraphicFramePr>
        <p:xfrm>
          <a:off x="5203730" y="-3922914"/>
          <a:ext cx="3318597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8345"/>
                <a:gridCol w="977774"/>
                <a:gridCol w="1012478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Board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Board_kinds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Board_filename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Board_writeday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39488"/>
              </p:ext>
            </p:extLst>
          </p:nvPr>
        </p:nvGraphicFramePr>
        <p:xfrm>
          <a:off x="5203730" y="-1297347"/>
          <a:ext cx="3447654" cy="1920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117"/>
                <a:gridCol w="998855"/>
                <a:gridCol w="1131682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Reply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Ref_board_num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Reply_writedate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76675"/>
              </p:ext>
            </p:extLst>
          </p:nvPr>
        </p:nvGraphicFramePr>
        <p:xfrm>
          <a:off x="1182659" y="-377548"/>
          <a:ext cx="3318597" cy="2103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Surgery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Surgery_num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Surgery_name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Kinds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46376"/>
              </p:ext>
            </p:extLst>
          </p:nvPr>
        </p:nvGraphicFramePr>
        <p:xfrm>
          <a:off x="5203726" y="4339405"/>
          <a:ext cx="3318597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Msg_admin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Msg_a_num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ad_writer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ad_receiver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ad_comment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Ref_msg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ad_send_day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57545"/>
              </p:ext>
            </p:extLst>
          </p:nvPr>
        </p:nvGraphicFramePr>
        <p:xfrm>
          <a:off x="5203727" y="1359812"/>
          <a:ext cx="3318597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Msg_client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Msg_c_num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Mc_writer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Mc_receiver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Mc_comment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Mc_send_day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57086"/>
              </p:ext>
            </p:extLst>
          </p:nvPr>
        </p:nvGraphicFramePr>
        <p:xfrm>
          <a:off x="-2838410" y="3318084"/>
          <a:ext cx="3318597" cy="128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Reserve_time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Reserve_time_num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802"/>
              </p:ext>
            </p:extLst>
          </p:nvPr>
        </p:nvGraphicFramePr>
        <p:xfrm>
          <a:off x="-2971800" y="236204"/>
          <a:ext cx="3451987" cy="2743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6179"/>
                <a:gridCol w="1023950"/>
                <a:gridCol w="1071858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Reserve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Participant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Reserve_price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Rserve_time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Reserve_check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81724"/>
              </p:ext>
            </p:extLst>
          </p:nvPr>
        </p:nvGraphicFramePr>
        <p:xfrm>
          <a:off x="1182658" y="2272675"/>
          <a:ext cx="3318597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Member_stastic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Total_point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Visit_count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66100"/>
              </p:ext>
            </p:extLst>
          </p:nvPr>
        </p:nvGraphicFramePr>
        <p:xfrm>
          <a:off x="1182657" y="4330075"/>
          <a:ext cx="3318597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company_stastic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促成名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データタイプ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dirty="0" smtClean="0"/>
                        <a:t>オプション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Total_profit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Total_income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Total_expense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-3135086" y="-3471336"/>
            <a:ext cx="0" cy="298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6" idx="1"/>
          </p:cNvCxnSpPr>
          <p:nvPr/>
        </p:nvCxnSpPr>
        <p:spPr>
          <a:xfrm>
            <a:off x="-3135086" y="-3471336"/>
            <a:ext cx="2966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3135086" y="-499536"/>
            <a:ext cx="2966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3135086" y="-34591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3135086" y="-892291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53278" y="-1234069"/>
            <a:ext cx="4293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80187" y="-1566336"/>
            <a:ext cx="2730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53278" y="-1566336"/>
            <a:ext cx="0" cy="332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0186" y="-1924452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5981" y="-155512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80187" y="1214964"/>
            <a:ext cx="3619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02200" y="1214964"/>
            <a:ext cx="3848100" cy="5731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842176" y="-3153367"/>
            <a:ext cx="34048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41735" y="-105367"/>
            <a:ext cx="3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841735" y="-3153367"/>
            <a:ext cx="0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63245" y="-2970202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841735" y="-2950437"/>
            <a:ext cx="3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3245" y="-466104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4501254" y="-3153367"/>
            <a:ext cx="3404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54415" y="-3153367"/>
            <a:ext cx="0" cy="436833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4080" y="-35226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758" y="86314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14416" y="236204"/>
            <a:ext cx="0" cy="1545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14416" y="257567"/>
            <a:ext cx="268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85450" y="1781837"/>
            <a:ext cx="428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5981" y="-79131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9677" y="1423138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-3225784" y="2272675"/>
            <a:ext cx="0" cy="1791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-3225784" y="2272675"/>
            <a:ext cx="23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-3225784" y="4063840"/>
            <a:ext cx="387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3187221" y="3744648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-3283424" y="191989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-3400565" y="-1607734"/>
            <a:ext cx="0" cy="30734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-3396025" y="-1607734"/>
            <a:ext cx="55761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-3396025" y="1465666"/>
            <a:ext cx="40927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3177889" y="-19381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3353760" y="108749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01166" y="-35226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53" idx="2"/>
          </p:cNvCxnSpPr>
          <p:nvPr/>
        </p:nvCxnSpPr>
        <p:spPr>
          <a:xfrm>
            <a:off x="4649504" y="-3153367"/>
            <a:ext cx="54649" cy="613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501167" y="2979404"/>
            <a:ext cx="202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53213" y="291096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88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658</Words>
  <Application>Microsoft Office PowerPoint</Application>
  <PresentationFormat>사용자 지정</PresentationFormat>
  <Paragraphs>459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김구현</dc:creator>
  <cp:lastModifiedBy>Rick</cp:lastModifiedBy>
  <cp:revision>36</cp:revision>
  <dcterms:created xsi:type="dcterms:W3CDTF">2017-09-13T17:09:13Z</dcterms:created>
  <dcterms:modified xsi:type="dcterms:W3CDTF">2018-01-06T12:28:32Z</dcterms:modified>
</cp:coreProperties>
</file>