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4"/>
  </p:notesMasterIdLst>
  <p:handoutMasterIdLst>
    <p:handoutMasterId r:id="rId5"/>
  </p:handoutMasterIdLst>
  <p:sldIdLst>
    <p:sldId id="1139" r:id="rId2"/>
    <p:sldId id="1492" r:id="rId3"/>
  </p:sldIdLst>
  <p:sldSz cx="9144000" cy="5715000" type="screen16x10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EFB730-47CB-4A81-83B8-BD92148D6C53}">
          <p14:sldIdLst>
            <p14:sldId id="1139"/>
            <p14:sldId id="1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53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  <p:cmAuthor id="2" name="Thinkpad" initials="T" lastIdx="1" clrIdx="1">
    <p:extLst>
      <p:ext uri="{19B8F6BF-5375-455C-9EA6-DF929625EA0E}">
        <p15:presenceInfo xmlns:p15="http://schemas.microsoft.com/office/powerpoint/2012/main" userId="Thinkpad" providerId="None"/>
      </p:ext>
    </p:extLst>
  </p:cmAuthor>
  <p:cmAuthor id="3" name="李 楚一" initials="李" lastIdx="6" clrIdx="2">
    <p:extLst>
      <p:ext uri="{19B8F6BF-5375-455C-9EA6-DF929625EA0E}">
        <p15:presenceInfo xmlns:p15="http://schemas.microsoft.com/office/powerpoint/2012/main" userId="d3422ebc20ca15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663300"/>
    <a:srgbClr val="FFC000"/>
    <a:srgbClr val="F0F8FA"/>
    <a:srgbClr val="EBFFEB"/>
    <a:srgbClr val="FFFFEF"/>
    <a:srgbClr val="6666FF"/>
    <a:srgbClr val="00194C"/>
    <a:srgbClr val="938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68598" autoAdjust="0"/>
  </p:normalViewPr>
  <p:slideViewPr>
    <p:cSldViewPr>
      <p:cViewPr varScale="1">
        <p:scale>
          <a:sx n="93" d="100"/>
          <a:sy n="93" d="100"/>
        </p:scale>
        <p:origin x="1764" y="78"/>
      </p:cViewPr>
      <p:guideLst>
        <p:guide orient="horz" pos="2753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 楚一" userId="d3422ebc20ca152f" providerId="LiveId" clId="{F2863C21-144B-4632-B99F-723BA46CF4FB}"/>
    <pc:docChg chg="custSel modSld">
      <pc:chgData name="李 楚一" userId="d3422ebc20ca152f" providerId="LiveId" clId="{F2863C21-144B-4632-B99F-723BA46CF4FB}" dt="2022-10-31T06:16:46.138" v="18"/>
      <pc:docMkLst>
        <pc:docMk/>
      </pc:docMkLst>
      <pc:sldChg chg="modSp mod addCm modCm">
        <pc:chgData name="李 楚一" userId="d3422ebc20ca152f" providerId="LiveId" clId="{F2863C21-144B-4632-B99F-723BA46CF4FB}" dt="2022-10-31T06:16:46.138" v="18"/>
        <pc:sldMkLst>
          <pc:docMk/>
          <pc:sldMk cId="680856569" sldId="1495"/>
        </pc:sldMkLst>
        <pc:spChg chg="mod">
          <ac:chgData name="李 楚一" userId="d3422ebc20ca152f" providerId="LiveId" clId="{F2863C21-144B-4632-B99F-723BA46CF4FB}" dt="2022-10-31T06:16:30.353" v="16" actId="20577"/>
          <ac:spMkLst>
            <pc:docMk/>
            <pc:sldMk cId="680856569" sldId="1495"/>
            <ac:spMk id="4" creationId="{1569EFAD-0384-4B28-B83E-2F4F1498817F}"/>
          </ac:spMkLst>
        </pc:spChg>
      </pc:sldChg>
    </pc:docChg>
  </pc:docChgLst>
  <pc:docChgLst>
    <pc:chgData name="李 楚一" userId="d3422ebc20ca152f" providerId="LiveId" clId="{6E31503D-6DA0-45F5-9190-B9DAAFABA25E}"/>
    <pc:docChg chg="undo custSel addSld delSld modSld modSection">
      <pc:chgData name="李 楚一" userId="d3422ebc20ca152f" providerId="LiveId" clId="{6E31503D-6DA0-45F5-9190-B9DAAFABA25E}" dt="2022-10-14T09:08:10.624" v="933" actId="20577"/>
      <pc:docMkLst>
        <pc:docMk/>
      </pc:docMkLst>
      <pc:sldChg chg="modSp mod addCm delCm">
        <pc:chgData name="李 楚一" userId="d3422ebc20ca152f" providerId="LiveId" clId="{6E31503D-6DA0-45F5-9190-B9DAAFABA25E}" dt="2022-10-14T02:06:06.683" v="239" actId="1589"/>
        <pc:sldMkLst>
          <pc:docMk/>
          <pc:sldMk cId="2256483410" sldId="1069"/>
        </pc:sldMkLst>
        <pc:spChg chg="mod">
          <ac:chgData name="李 楚一" userId="d3422ebc20ca152f" providerId="LiveId" clId="{6E31503D-6DA0-45F5-9190-B9DAAFABA25E}" dt="2022-10-14T02:04:56.831" v="238" actId="14100"/>
          <ac:spMkLst>
            <pc:docMk/>
            <pc:sldMk cId="2256483410" sldId="1069"/>
            <ac:spMk id="68616" creationId="{00000000-0000-0000-0000-000000000000}"/>
          </ac:spMkLst>
        </pc:spChg>
      </pc:sldChg>
      <pc:sldChg chg="modSp add mod addCm modCm">
        <pc:chgData name="李 楚一" userId="d3422ebc20ca152f" providerId="LiveId" clId="{6E31503D-6DA0-45F5-9190-B9DAAFABA25E}" dt="2022-10-14T02:09:28.904" v="252"/>
        <pc:sldMkLst>
          <pc:docMk/>
          <pc:sldMk cId="2165184978" sldId="1135"/>
        </pc:sldMkLst>
        <pc:spChg chg="mod">
          <ac:chgData name="李 楚一" userId="d3422ebc20ca152f" providerId="LiveId" clId="{6E31503D-6DA0-45F5-9190-B9DAAFABA25E}" dt="2022-10-14T02:08:48.499" v="245" actId="20577"/>
          <ac:spMkLst>
            <pc:docMk/>
            <pc:sldMk cId="2165184978" sldId="1135"/>
            <ac:spMk id="14" creationId="{2525216E-FA4C-4B5F-9BFD-7E51CCCA30CC}"/>
          </ac:spMkLst>
        </pc:spChg>
      </pc:sldChg>
      <pc:sldChg chg="modSp add mod">
        <pc:chgData name="李 楚一" userId="d3422ebc20ca152f" providerId="LiveId" clId="{6E31503D-6DA0-45F5-9190-B9DAAFABA25E}" dt="2022-10-14T02:08:55.125" v="250" actId="20577"/>
        <pc:sldMkLst>
          <pc:docMk/>
          <pc:sldMk cId="3127641104" sldId="1137"/>
        </pc:sldMkLst>
        <pc:spChg chg="mod">
          <ac:chgData name="李 楚一" userId="d3422ebc20ca152f" providerId="LiveId" clId="{6E31503D-6DA0-45F5-9190-B9DAAFABA25E}" dt="2022-10-14T02:08:55.125" v="250" actId="20577"/>
          <ac:spMkLst>
            <pc:docMk/>
            <pc:sldMk cId="3127641104" sldId="1137"/>
            <ac:spMk id="15" creationId="{65419B80-69DE-4BB7-9311-85AC82ED9F04}"/>
          </ac:spMkLst>
        </pc:spChg>
      </pc:sldChg>
      <pc:sldChg chg="del">
        <pc:chgData name="李 楚一" userId="d3422ebc20ca152f" providerId="LiveId" clId="{6E31503D-6DA0-45F5-9190-B9DAAFABA25E}" dt="2022-10-14T02:15:39.788" v="281" actId="47"/>
        <pc:sldMkLst>
          <pc:docMk/>
          <pc:sldMk cId="340085885" sldId="1491"/>
        </pc:sldMkLst>
      </pc:sldChg>
      <pc:sldChg chg="addSp delSp modSp add mod addCm modCm modNotesTx">
        <pc:chgData name="李 楚一" userId="d3422ebc20ca152f" providerId="LiveId" clId="{6E31503D-6DA0-45F5-9190-B9DAAFABA25E}" dt="2022-10-14T08:24:49.167" v="364"/>
        <pc:sldMkLst>
          <pc:docMk/>
          <pc:sldMk cId="534045065" sldId="1492"/>
        </pc:sldMkLst>
        <pc:spChg chg="add mod">
          <ac:chgData name="李 楚一" userId="d3422ebc20ca152f" providerId="LiveId" clId="{6E31503D-6DA0-45F5-9190-B9DAAFABA25E}" dt="2022-10-14T08:23:35.097" v="362" actId="113"/>
          <ac:spMkLst>
            <pc:docMk/>
            <pc:sldMk cId="534045065" sldId="1492"/>
            <ac:spMk id="4" creationId="{D616C318-B29F-DC44-212D-3F31140EAEE7}"/>
          </ac:spMkLst>
        </pc:spChg>
        <pc:spChg chg="mod">
          <ac:chgData name="李 楚一" userId="d3422ebc20ca152f" providerId="LiveId" clId="{6E31503D-6DA0-45F5-9190-B9DAAFABA25E}" dt="2022-10-14T08:22:47.708" v="357" actId="1076"/>
          <ac:spMkLst>
            <pc:docMk/>
            <pc:sldMk cId="534045065" sldId="1492"/>
            <ac:spMk id="8" creationId="{473F4F7D-F8AD-4399-A4B1-72FC224162E8}"/>
          </ac:spMkLst>
        </pc:spChg>
        <pc:picChg chg="add mod modCrop">
          <ac:chgData name="李 楚一" userId="d3422ebc20ca152f" providerId="LiveId" clId="{6E31503D-6DA0-45F5-9190-B9DAAFABA25E}" dt="2022-10-14T08:22:57.667" v="358" actId="1076"/>
          <ac:picMkLst>
            <pc:docMk/>
            <pc:sldMk cId="534045065" sldId="1492"/>
            <ac:picMk id="3" creationId="{326E4173-A4FE-4F92-9708-6181168AB00A}"/>
          </ac:picMkLst>
        </pc:picChg>
        <pc:picChg chg="del">
          <ac:chgData name="李 楚一" userId="d3422ebc20ca152f" providerId="LiveId" clId="{6E31503D-6DA0-45F5-9190-B9DAAFABA25E}" dt="2022-10-14T02:14:57.504" v="280" actId="478"/>
          <ac:picMkLst>
            <pc:docMk/>
            <pc:sldMk cId="534045065" sldId="1492"/>
            <ac:picMk id="36" creationId="{00000000-0000-0000-0000-000000000000}"/>
          </ac:picMkLst>
        </pc:picChg>
        <pc:picChg chg="del">
          <ac:chgData name="李 楚一" userId="d3422ebc20ca152f" providerId="LiveId" clId="{6E31503D-6DA0-45F5-9190-B9DAAFABA25E}" dt="2022-10-14T02:14:56.861" v="279" actId="478"/>
          <ac:picMkLst>
            <pc:docMk/>
            <pc:sldMk cId="534045065" sldId="1492"/>
            <ac:picMk id="43" creationId="{00000000-0000-0000-0000-000000000000}"/>
          </ac:picMkLst>
        </pc:picChg>
      </pc:sldChg>
      <pc:sldChg chg="addSp delSp modSp add mod addCm modCm modNotesTx">
        <pc:chgData name="李 楚一" userId="d3422ebc20ca152f" providerId="LiveId" clId="{6E31503D-6DA0-45F5-9190-B9DAAFABA25E}" dt="2022-10-14T09:08:10.624" v="933" actId="20577"/>
        <pc:sldMkLst>
          <pc:docMk/>
          <pc:sldMk cId="2935073467" sldId="1493"/>
        </pc:sldMkLst>
        <pc:spChg chg="add mod">
          <ac:chgData name="李 楚一" userId="d3422ebc20ca152f" providerId="LiveId" clId="{6E31503D-6DA0-45F5-9190-B9DAAFABA25E}" dt="2022-10-14T08:53:39.025" v="692" actId="1076"/>
          <ac:spMkLst>
            <pc:docMk/>
            <pc:sldMk cId="2935073467" sldId="1493"/>
            <ac:spMk id="10" creationId="{6FA71662-888A-B1FE-297B-07844AB01DBC}"/>
          </ac:spMkLst>
        </pc:spChg>
        <pc:spChg chg="add mod">
          <ac:chgData name="李 楚一" userId="d3422ebc20ca152f" providerId="LiveId" clId="{6E31503D-6DA0-45F5-9190-B9DAAFABA25E}" dt="2022-10-14T08:56:10.647" v="711" actId="1076"/>
          <ac:spMkLst>
            <pc:docMk/>
            <pc:sldMk cId="2935073467" sldId="1493"/>
            <ac:spMk id="11" creationId="{9DB710D8-7B46-2B9D-3BA4-E5405AA8416D}"/>
          </ac:spMkLst>
        </pc:spChg>
        <pc:spChg chg="del">
          <ac:chgData name="李 楚一" userId="d3422ebc20ca152f" providerId="LiveId" clId="{6E31503D-6DA0-45F5-9190-B9DAAFABA25E}" dt="2022-10-14T08:40:18.035" v="425" actId="478"/>
          <ac:spMkLst>
            <pc:docMk/>
            <pc:sldMk cId="2935073467" sldId="1493"/>
            <ac:spMk id="13" creationId="{00000000-0000-0000-0000-000000000000}"/>
          </ac:spMkLst>
        </pc:spChg>
        <pc:spChg chg="mod">
          <ac:chgData name="李 楚一" userId="d3422ebc20ca152f" providerId="LiveId" clId="{6E31503D-6DA0-45F5-9190-B9DAAFABA25E}" dt="2022-10-14T09:02:04.380" v="753" actId="20577"/>
          <ac:spMkLst>
            <pc:docMk/>
            <pc:sldMk cId="2935073467" sldId="1493"/>
            <ac:spMk id="16" creationId="{00000000-0000-0000-0000-000000000000}"/>
          </ac:spMkLst>
        </pc:spChg>
        <pc:spChg chg="mod">
          <ac:chgData name="李 楚一" userId="d3422ebc20ca152f" providerId="LiveId" clId="{6E31503D-6DA0-45F5-9190-B9DAAFABA25E}" dt="2022-10-14T08:52:45.748" v="675" actId="1076"/>
          <ac:spMkLst>
            <pc:docMk/>
            <pc:sldMk cId="2935073467" sldId="1493"/>
            <ac:spMk id="18" creationId="{00000000-0000-0000-0000-000000000000}"/>
          </ac:spMkLst>
        </pc:spChg>
        <pc:spChg chg="del">
          <ac:chgData name="李 楚一" userId="d3422ebc20ca152f" providerId="LiveId" clId="{6E31503D-6DA0-45F5-9190-B9DAAFABA25E}" dt="2022-10-14T08:40:18.035" v="425" actId="478"/>
          <ac:spMkLst>
            <pc:docMk/>
            <pc:sldMk cId="2935073467" sldId="1493"/>
            <ac:spMk id="20" creationId="{00000000-0000-0000-0000-000000000000}"/>
          </ac:spMkLst>
        </pc:spChg>
        <pc:spChg chg="del mod">
          <ac:chgData name="李 楚一" userId="d3422ebc20ca152f" providerId="LiveId" clId="{6E31503D-6DA0-45F5-9190-B9DAAFABA25E}" dt="2022-10-14T08:53:53.604" v="693" actId="478"/>
          <ac:spMkLst>
            <pc:docMk/>
            <pc:sldMk cId="2935073467" sldId="1493"/>
            <ac:spMk id="21" creationId="{00000000-0000-0000-0000-000000000000}"/>
          </ac:spMkLst>
        </pc:spChg>
        <pc:spChg chg="del">
          <ac:chgData name="李 楚一" userId="d3422ebc20ca152f" providerId="LiveId" clId="{6E31503D-6DA0-45F5-9190-B9DAAFABA25E}" dt="2022-10-14T08:40:18.035" v="425" actId="478"/>
          <ac:spMkLst>
            <pc:docMk/>
            <pc:sldMk cId="2935073467" sldId="1493"/>
            <ac:spMk id="23" creationId="{00000000-0000-0000-0000-000000000000}"/>
          </ac:spMkLst>
        </pc:spChg>
        <pc:spChg chg="del">
          <ac:chgData name="李 楚一" userId="d3422ebc20ca152f" providerId="LiveId" clId="{6E31503D-6DA0-45F5-9190-B9DAAFABA25E}" dt="2022-10-14T08:40:18.035" v="425" actId="478"/>
          <ac:spMkLst>
            <pc:docMk/>
            <pc:sldMk cId="2935073467" sldId="1493"/>
            <ac:spMk id="24" creationId="{00000000-0000-0000-0000-000000000000}"/>
          </ac:spMkLst>
        </pc:spChg>
        <pc:spChg chg="mod">
          <ac:chgData name="李 楚一" userId="d3422ebc20ca152f" providerId="LiveId" clId="{6E31503D-6DA0-45F5-9190-B9DAAFABA25E}" dt="2022-10-14T08:44:02.890" v="464"/>
          <ac:spMkLst>
            <pc:docMk/>
            <pc:sldMk cId="2935073467" sldId="1493"/>
            <ac:spMk id="25" creationId="{00000000-0000-0000-0000-000000000000}"/>
          </ac:spMkLst>
        </pc:spChg>
        <pc:graphicFrameChg chg="add del mod">
          <ac:chgData name="李 楚一" userId="d3422ebc20ca152f" providerId="LiveId" clId="{6E31503D-6DA0-45F5-9190-B9DAAFABA25E}" dt="2022-10-14T08:40:29.412" v="429"/>
          <ac:graphicFrameMkLst>
            <pc:docMk/>
            <pc:sldMk cId="2935073467" sldId="1493"/>
            <ac:graphicFrameMk id="5" creationId="{3F6C43D4-936B-3042-1661-B2B0F679D230}"/>
          </ac:graphicFrameMkLst>
        </pc:graphicFrameChg>
        <pc:picChg chg="del">
          <ac:chgData name="李 楚一" userId="d3422ebc20ca152f" providerId="LiveId" clId="{6E31503D-6DA0-45F5-9190-B9DAAFABA25E}" dt="2022-10-14T08:40:18.035" v="425" actId="478"/>
          <ac:picMkLst>
            <pc:docMk/>
            <pc:sldMk cId="2935073467" sldId="1493"/>
            <ac:picMk id="2" creationId="{00000000-0000-0000-0000-000000000000}"/>
          </ac:picMkLst>
        </pc:picChg>
        <pc:picChg chg="del">
          <ac:chgData name="李 楚一" userId="d3422ebc20ca152f" providerId="LiveId" clId="{6E31503D-6DA0-45F5-9190-B9DAAFABA25E}" dt="2022-10-14T08:40:18.035" v="425" actId="478"/>
          <ac:picMkLst>
            <pc:docMk/>
            <pc:sldMk cId="2935073467" sldId="1493"/>
            <ac:picMk id="3" creationId="{00000000-0000-0000-0000-000000000000}"/>
          </ac:picMkLst>
        </pc:picChg>
        <pc:picChg chg="add mod">
          <ac:chgData name="李 楚一" userId="d3422ebc20ca152f" providerId="LiveId" clId="{6E31503D-6DA0-45F5-9190-B9DAAFABA25E}" dt="2022-10-14T08:41:07.368" v="444" actId="1076"/>
          <ac:picMkLst>
            <pc:docMk/>
            <pc:sldMk cId="2935073467" sldId="1493"/>
            <ac:picMk id="6" creationId="{42737380-C900-AF97-D9E8-26129F4EC2C9}"/>
          </ac:picMkLst>
        </pc:picChg>
        <pc:picChg chg="add del mod">
          <ac:chgData name="李 楚一" userId="d3422ebc20ca152f" providerId="LiveId" clId="{6E31503D-6DA0-45F5-9190-B9DAAFABA25E}" dt="2022-10-14T08:52:47.436" v="676" actId="478"/>
          <ac:picMkLst>
            <pc:docMk/>
            <pc:sldMk cId="2935073467" sldId="1493"/>
            <ac:picMk id="7" creationId="{6CFB914E-6085-9032-9F9D-FD9109633BAC}"/>
          </ac:picMkLst>
        </pc:picChg>
        <pc:picChg chg="add del mod">
          <ac:chgData name="李 楚一" userId="d3422ebc20ca152f" providerId="LiveId" clId="{6E31503D-6DA0-45F5-9190-B9DAAFABA25E}" dt="2022-10-14T08:52:55.814" v="678"/>
          <ac:picMkLst>
            <pc:docMk/>
            <pc:sldMk cId="2935073467" sldId="1493"/>
            <ac:picMk id="8" creationId="{56229543-C392-EE05-F712-4EC1FF474267}"/>
          </ac:picMkLst>
        </pc:picChg>
        <pc:picChg chg="add mod modCrop">
          <ac:chgData name="李 楚一" userId="d3422ebc20ca152f" providerId="LiveId" clId="{6E31503D-6DA0-45F5-9190-B9DAAFABA25E}" dt="2022-10-14T08:53:24.583" v="689" actId="1076"/>
          <ac:picMkLst>
            <pc:docMk/>
            <pc:sldMk cId="2935073467" sldId="1493"/>
            <ac:picMk id="9" creationId="{216D88FA-E1EA-E030-DF28-E047E6749477}"/>
          </ac:picMkLst>
        </pc:picChg>
        <pc:picChg chg="del">
          <ac:chgData name="李 楚一" userId="d3422ebc20ca152f" providerId="LiveId" clId="{6E31503D-6DA0-45F5-9190-B9DAAFABA25E}" dt="2022-10-14T08:40:18.035" v="425" actId="478"/>
          <ac:picMkLst>
            <pc:docMk/>
            <pc:sldMk cId="2935073467" sldId="1493"/>
            <ac:picMk id="17" creationId="{00000000-0000-0000-0000-000000000000}"/>
          </ac:picMkLst>
        </pc:picChg>
        <pc:picChg chg="del">
          <ac:chgData name="李 楚一" userId="d3422ebc20ca152f" providerId="LiveId" clId="{6E31503D-6DA0-45F5-9190-B9DAAFABA25E}" dt="2022-10-14T08:40:18.035" v="425" actId="478"/>
          <ac:picMkLst>
            <pc:docMk/>
            <pc:sldMk cId="2935073467" sldId="1493"/>
            <ac:picMk id="19" creationId="{00000000-0000-0000-0000-000000000000}"/>
          </ac:picMkLst>
        </pc:picChg>
        <pc:picChg chg="del">
          <ac:chgData name="李 楚一" userId="d3422ebc20ca152f" providerId="LiveId" clId="{6E31503D-6DA0-45F5-9190-B9DAAFABA25E}" dt="2022-10-14T08:40:18.035" v="425" actId="478"/>
          <ac:picMkLst>
            <pc:docMk/>
            <pc:sldMk cId="2935073467" sldId="1493"/>
            <ac:picMk id="2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59C32D7-F716-41CC-A4DF-D48712738561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83A7C0C-C009-4955-B11E-2A1AB79FE5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20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127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49FEFD6-3A99-441C-96C6-14F0A1CC2D01}" type="datetimeFigureOut">
              <a:rPr lang="zh-CN" altLang="en-US"/>
              <a:pPr>
                <a:defRPr/>
              </a:pPr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44538"/>
            <a:ext cx="59563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wrap="square" lIns="91433" tIns="45717" rIns="91433" bIns="45717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wrap="square" lIns="91433" tIns="45717" rIns="91433" bIns="457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C518EE4-579A-4116-ABEB-350B916C7F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912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8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8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57D05D-CA59-45D4-848F-634C488B24F6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1</a:t>
            </a:fld>
            <a:endParaRPr lang="en-US" altLang="zh-CN" dirty="0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493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28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1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328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057D05D-CA59-45D4-848F-634C488B24F6}" type="slidenum">
              <a:rPr lang="zh-CN" altLang="en-US" smtClean="0">
                <a:solidFill>
                  <a:prstClr val="black"/>
                </a:solidFill>
                <a:ea typeface="宋体" charset="-122"/>
              </a:rPr>
              <a:pPr/>
              <a:t>2</a:t>
            </a:fld>
            <a:endParaRPr lang="en-US" altLang="zh-CN" dirty="0">
              <a:solidFill>
                <a:prstClr val="black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249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2000"/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23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95288" y="216960"/>
            <a:ext cx="8353425" cy="60060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35349-4433-4977-939C-BD7745A9F32B}" type="datetime1">
              <a:rPr lang="zh-CN" altLang="en-US"/>
              <a:pPr>
                <a:defRPr/>
              </a:pPr>
              <a:t>2023/9/26</a:t>
            </a:fld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61411-EFB5-4D34-BBF7-3F041350B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167"/>
            </a:lvl2pPr>
            <a:lvl3pPr>
              <a:defRPr sz="1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3174" y="494771"/>
            <a:ext cx="8686800" cy="60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altLang="zh-CN" sz="2000" b="1" dirty="0" smtClean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C6E8B-0F07-4539-A0CD-17BE9C9F3B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044BC-82C7-4BC4-B84E-39A15820FDF8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92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3672417"/>
            <a:ext cx="7174523" cy="1135063"/>
          </a:xfrm>
        </p:spPr>
        <p:txBody>
          <a:bodyPr/>
          <a:lstStyle>
            <a:lvl1pPr algn="l">
              <a:defRPr sz="3333" b="1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1" y="2422261"/>
            <a:ext cx="7174523" cy="1250156"/>
          </a:xfrm>
        </p:spPr>
        <p:txBody>
          <a:bodyPr anchor="b"/>
          <a:lstStyle>
            <a:lvl1pPr marL="0" indent="0">
              <a:buNone/>
              <a:defRPr sz="1667"/>
            </a:lvl1pPr>
            <a:lvl2pPr marL="380985" indent="0">
              <a:buNone/>
              <a:defRPr sz="1500"/>
            </a:lvl2pPr>
            <a:lvl3pPr marL="761970" indent="0">
              <a:buNone/>
              <a:defRPr sz="1333"/>
            </a:lvl3pPr>
            <a:lvl4pPr marL="1142954" indent="0">
              <a:buNone/>
              <a:defRPr sz="1167"/>
            </a:lvl4pPr>
            <a:lvl5pPr marL="1523939" indent="0">
              <a:buNone/>
              <a:defRPr sz="1167"/>
            </a:lvl5pPr>
            <a:lvl6pPr marL="1904924" indent="0">
              <a:buNone/>
              <a:defRPr sz="1167"/>
            </a:lvl6pPr>
            <a:lvl7pPr marL="2285909" indent="0">
              <a:buNone/>
              <a:defRPr sz="1167"/>
            </a:lvl7pPr>
            <a:lvl8pPr marL="2666893" indent="0">
              <a:buNone/>
              <a:defRPr sz="1167"/>
            </a:lvl8pPr>
            <a:lvl9pPr marL="3047878" indent="0">
              <a:buNone/>
              <a:defRPr sz="11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AEF6A-F8B5-4DC6-B1B9-ACCB9BCCD3E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A2BBA-F1CA-4F62-8DA7-93828B1E1616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49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520" y="1562365"/>
            <a:ext cx="3938954" cy="3733271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8150" y="1562365"/>
            <a:ext cx="3938954" cy="3733271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B1DF0-EC75-4C98-B3B0-C2CF2417D0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53540-D2EF-44B7-A9A1-E63FB44630A5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1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031" y="1279261"/>
            <a:ext cx="3729404" cy="533135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031" y="1812396"/>
            <a:ext cx="3729404" cy="3292740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7716" y="1279261"/>
            <a:ext cx="3730869" cy="533135"/>
          </a:xfrm>
        </p:spPr>
        <p:txBody>
          <a:bodyPr anchor="b"/>
          <a:lstStyle>
            <a:lvl1pPr marL="0" indent="0">
              <a:buNone/>
              <a:defRPr sz="1667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7716" y="1812396"/>
            <a:ext cx="3730869" cy="3292740"/>
          </a:xfrm>
        </p:spPr>
        <p:txBody>
          <a:bodyPr/>
          <a:lstStyle>
            <a:lvl1pPr>
              <a:defRPr sz="1333"/>
            </a:lvl1pPr>
            <a:lvl2pPr>
              <a:defRPr sz="1167"/>
            </a:lvl2pPr>
            <a:lvl3pPr>
              <a:defRPr sz="10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8520" y="494771"/>
            <a:ext cx="8018585" cy="60986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5DB36-9433-4FF3-939E-9D27E2E265D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2D41A-CD18-4620-903F-D4BF68F639F0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177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A4F5DE-F78A-4C85-9ED2-822628308A3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372F3-1923-4824-A8DA-17562DFCC885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5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8C94F-FFCB-4305-AC1A-1C0A919FBE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55EA7A-E5FF-487D-94BA-27AAC2F157F7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87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pPr>
              <a:defRPr/>
            </a:pPr>
            <a:fld id="{EAD5B9E0-7854-4BCB-9892-A4170E508A90}" type="datetime3">
              <a:rPr lang="en-US" altLang="zh-CN"/>
              <a:pPr>
                <a:defRPr/>
              </a:pPr>
              <a:t>26 September 2023</a:t>
            </a:fld>
            <a:endParaRPr lang="de-DE" altLang="zh-CN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de-DE"/>
              <a:t>IBM Confidential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fld id="{633F01A3-3B17-46BD-9AC4-99149534CA48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0553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217207"/>
            <a:ext cx="8229600" cy="528402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26584"/>
            <a:ext cx="8229600" cy="407855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0888" y="5373544"/>
            <a:ext cx="2133600" cy="304271"/>
          </a:xfrm>
          <a:prstGeom prst="rect">
            <a:avLst/>
          </a:prstGeom>
        </p:spPr>
        <p:txBody>
          <a:bodyPr/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D5F902E-0064-434F-9BCE-13D71A4254B3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174" y="1562365"/>
            <a:ext cx="8686800" cy="3733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black">
          <a:xfrm>
            <a:off x="7589227" y="5447771"/>
            <a:ext cx="1371600" cy="15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29" tIns="38365" rIns="76729" bIns="38365"/>
          <a:lstStyle>
            <a:lvl1pPr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667" dirty="0">
                <a:solidFill>
                  <a:schemeClr val="tx1"/>
                </a:solidFill>
                <a:cs typeface="Arial" panose="020B0604020202020204" pitchFamily="34" charset="0"/>
              </a:rPr>
              <a:t>© 2015 </a:t>
            </a:r>
            <a:r>
              <a:rPr lang="zh-CN" altLang="en-US" sz="667" dirty="0">
                <a:solidFill>
                  <a:schemeClr val="tx1"/>
                </a:solidFill>
                <a:cs typeface="Arial" panose="020B0604020202020204" pitchFamily="34" charset="0"/>
              </a:rPr>
              <a:t>清华大学</a:t>
            </a:r>
            <a:endParaRPr lang="en-US" altLang="zh-CN" sz="15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3174" y="5447771"/>
            <a:ext cx="366346" cy="1534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67">
                <a:solidFill>
                  <a:schemeClr val="tx1"/>
                </a:solidFill>
                <a:cs typeface="Arial" pitchFamily="34" charset="0"/>
              </a:defRPr>
            </a:lvl1pPr>
          </a:lstStyle>
          <a:p>
            <a:fld id="{03CFFA12-C3AD-4A77-88CF-38D825225AC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759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774" y="5447771"/>
            <a:ext cx="5943600" cy="1534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667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IBM Confidential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520" y="5447771"/>
            <a:ext cx="1005254" cy="1534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67">
                <a:solidFill>
                  <a:schemeClr val="tx1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932C930-0B8C-4AD9-8018-DE28C1B0C8F8}" type="datetime3">
              <a:rPr lang="en-US" altLang="zh-CN"/>
              <a:pPr>
                <a:defRPr/>
              </a:pPr>
              <a:t>26 September 2023</a:t>
            </a:fld>
            <a:endParaRPr lang="en-US" altLang="zh-CN"/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83174" y="494771"/>
            <a:ext cx="8686800" cy="60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pic>
        <p:nvPicPr>
          <p:cNvPr id="1032" name="Picture 10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220" y="115095"/>
            <a:ext cx="2218592" cy="36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4"/>
          <p:cNvSpPr>
            <a:spLocks noChangeShapeType="1"/>
          </p:cNvSpPr>
          <p:nvPr userDrawn="1"/>
        </p:nvSpPr>
        <p:spPr bwMode="auto">
          <a:xfrm flipV="1">
            <a:off x="274028" y="504032"/>
            <a:ext cx="85959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4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08" y="52917"/>
            <a:ext cx="1443404" cy="41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965D38C-096E-42D3-B018-68099DBBE4A7}"/>
              </a:ext>
            </a:extLst>
          </p:cNvPr>
          <p:cNvSpPr txBox="1"/>
          <p:nvPr userDrawn="1"/>
        </p:nvSpPr>
        <p:spPr>
          <a:xfrm>
            <a:off x="8031821" y="5437787"/>
            <a:ext cx="930565" cy="194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7" dirty="0">
                <a:solidFill>
                  <a:schemeClr val="tx1"/>
                </a:solidFill>
              </a:rPr>
              <a:t>@ 2022 </a:t>
            </a:r>
            <a:r>
              <a:rPr lang="zh-CN" altLang="en-US" sz="667" dirty="0">
                <a:solidFill>
                  <a:schemeClr val="tx1"/>
                </a:solidFill>
              </a:rPr>
              <a:t>清华大学</a:t>
            </a:r>
          </a:p>
        </p:txBody>
      </p:sp>
    </p:spTree>
    <p:extLst>
      <p:ext uri="{BB962C8B-B14F-4D97-AF65-F5344CB8AC3E}">
        <p14:creationId xmlns:p14="http://schemas.microsoft.com/office/powerpoint/2010/main" val="103868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80985" algn="l" rtl="0" fontAlgn="base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Arial" charset="0"/>
        </a:defRPr>
      </a:lvl6pPr>
      <a:lvl7pPr marL="761970" algn="l" rtl="0" fontAlgn="base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Arial" charset="0"/>
        </a:defRPr>
      </a:lvl7pPr>
      <a:lvl8pPr marL="1142954" algn="l" rtl="0" fontAlgn="base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Arial" charset="0"/>
        </a:defRPr>
      </a:lvl8pPr>
      <a:lvl9pPr marL="1523939" algn="l" rtl="0" fontAlgn="base">
        <a:lnSpc>
          <a:spcPct val="90000"/>
        </a:lnSpc>
        <a:spcBef>
          <a:spcPct val="0"/>
        </a:spcBef>
        <a:spcAft>
          <a:spcPct val="0"/>
        </a:spcAft>
        <a:defRPr sz="1833">
          <a:solidFill>
            <a:schemeClr val="tx2"/>
          </a:solidFill>
          <a:latin typeface="Arial" charset="0"/>
        </a:defRPr>
      </a:lvl9pPr>
    </p:titleStyle>
    <p:bodyStyle>
      <a:lvl1pPr marL="144193" indent="-144193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333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24640" indent="-136255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333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713024" indent="-14419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333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002731" indent="-14419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333">
          <a:solidFill>
            <a:schemeClr val="bg1"/>
          </a:solidFill>
          <a:latin typeface="+mn-lt"/>
          <a:ea typeface="微软雅黑" panose="020B0503020204020204" pitchFamily="34" charset="-122"/>
        </a:defRPr>
      </a:lvl4pPr>
      <a:lvl5pPr marL="1283178" indent="-136255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333">
          <a:solidFill>
            <a:schemeClr val="bg1"/>
          </a:solidFill>
          <a:latin typeface="+mn-lt"/>
          <a:ea typeface="微软雅黑" panose="020B0503020204020204" pitchFamily="34" charset="-122"/>
        </a:defRPr>
      </a:lvl5pPr>
      <a:lvl6pPr marL="1664163" indent="-13625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333">
          <a:solidFill>
            <a:schemeClr val="bg1"/>
          </a:solidFill>
          <a:latin typeface="+mn-lt"/>
        </a:defRPr>
      </a:lvl6pPr>
      <a:lvl7pPr marL="2045147" indent="-13625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333">
          <a:solidFill>
            <a:schemeClr val="bg1"/>
          </a:solidFill>
          <a:latin typeface="+mn-lt"/>
        </a:defRPr>
      </a:lvl7pPr>
      <a:lvl8pPr marL="2426132" indent="-13625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333">
          <a:solidFill>
            <a:schemeClr val="bg1"/>
          </a:solidFill>
          <a:latin typeface="+mn-lt"/>
        </a:defRPr>
      </a:lvl8pPr>
      <a:lvl9pPr marL="2807117" indent="-136255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333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2525216E-FA4C-4B5F-9BFD-7E51CCCA30CC}"/>
              </a:ext>
            </a:extLst>
          </p:cNvPr>
          <p:cNvSpPr/>
          <p:nvPr/>
        </p:nvSpPr>
        <p:spPr>
          <a:xfrm>
            <a:off x="648337" y="101949"/>
            <a:ext cx="290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第二周任务（小作业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69EFAD-0384-4B28-B83E-2F4F1498817F}"/>
              </a:ext>
            </a:extLst>
          </p:cNvPr>
          <p:cNvSpPr txBox="1"/>
          <p:nvPr/>
        </p:nvSpPr>
        <p:spPr>
          <a:xfrm>
            <a:off x="807550" y="697261"/>
            <a:ext cx="752890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6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优化编程教程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此任务主要为不熟悉编程的同学准备，后面的课程设计需要用到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以及数学优化工具包。</a:t>
            </a:r>
          </a:p>
          <a:p>
            <a:pPr>
              <a:lnSpc>
                <a:spcPct val="120000"/>
              </a:lnSpc>
            </a:pP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MATLAB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安装：进入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，找到公共软件平台</a:t>
            </a:r>
            <a:r>
              <a:rPr lang="zh-CN" altLang="en-US" sz="1667" dirty="0"/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644BD-4927-404F-8C5D-E6EEDF8A08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7" y="2065541"/>
            <a:ext cx="2116667" cy="1693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B731FAB-820C-425E-AD7B-1136E34C0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003" y="2065541"/>
            <a:ext cx="5754382" cy="2401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50DDE6-BF27-47A1-9D0C-8F9F46A51744}"/>
              </a:ext>
            </a:extLst>
          </p:cNvPr>
          <p:cNvSpPr txBox="1"/>
          <p:nvPr/>
        </p:nvSpPr>
        <p:spPr>
          <a:xfrm>
            <a:off x="807550" y="4557875"/>
            <a:ext cx="7528900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下载任意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版本的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，并按照安装手册文件进行操作即可。注意正版软件必须在连有校园网的环境下才能启动。</a:t>
            </a:r>
          </a:p>
          <a:p>
            <a:pPr>
              <a:lnSpc>
                <a:spcPct val="120000"/>
              </a:lnSpc>
            </a:pP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YALMIP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GUROBI/</a:t>
            </a:r>
            <a:r>
              <a:rPr lang="en-US" altLang="zh-CN" sz="1667">
                <a:latin typeface="Times New Roman" panose="02020603050405020304" pitchFamily="18" charset="0"/>
                <a:cs typeface="Times New Roman" panose="02020603050405020304" pitchFamily="18" charset="0"/>
              </a:rPr>
              <a:t>Cplex</a:t>
            </a:r>
            <a:r>
              <a:rPr lang="zh-CN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安装：参考附件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136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5419B80-69DE-4BB7-9311-85AC82ED9F04}"/>
              </a:ext>
            </a:extLst>
          </p:cNvPr>
          <p:cNvSpPr/>
          <p:nvPr/>
        </p:nvSpPr>
        <p:spPr>
          <a:xfrm>
            <a:off x="648337" y="101949"/>
            <a:ext cx="2908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第二周任务（小作业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71BB8B-D2C8-4C11-B322-769AD7425C98}"/>
              </a:ext>
            </a:extLst>
          </p:cNvPr>
          <p:cNvSpPr txBox="1"/>
          <p:nvPr/>
        </p:nvSpPr>
        <p:spPr>
          <a:xfrm>
            <a:off x="323528" y="613424"/>
            <a:ext cx="8064896" cy="395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65B861-BA2D-49F8-AE79-7FA2E3B22C36}"/>
              </a:ext>
            </a:extLst>
          </p:cNvPr>
          <p:cNvSpPr txBox="1"/>
          <p:nvPr/>
        </p:nvSpPr>
        <p:spPr>
          <a:xfrm>
            <a:off x="648337" y="638430"/>
            <a:ext cx="7528900" cy="370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优化编程基础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本周进行简单的优化问题的编程。优化问题为：</a:t>
            </a:r>
            <a:endParaRPr lang="en-US" altLang="zh-CN" sz="1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DF4D6-E4F0-46CA-A3A7-4EACAF8E08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6"/>
          <a:stretch/>
        </p:blipFill>
        <p:spPr>
          <a:xfrm>
            <a:off x="1691680" y="1034179"/>
            <a:ext cx="5191472" cy="11734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FB753F-6D22-4A84-ACA0-C6E58539CA24}"/>
              </a:ext>
            </a:extLst>
          </p:cNvPr>
          <p:cNvSpPr txBox="1"/>
          <p:nvPr/>
        </p:nvSpPr>
        <p:spPr>
          <a:xfrm>
            <a:off x="1115617" y="2232665"/>
            <a:ext cx="6480720" cy="160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参考程序见附件。</a:t>
            </a:r>
            <a:endParaRPr lang="en-US" altLang="zh-CN" sz="1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请阅读参考程序，在读懂参考程序的情况下给每一行添加注释。要求标识出决策变量、目标函数、约束条件、求解设定、结果展示的部分。</a:t>
            </a:r>
            <a:endParaRPr lang="en-US" altLang="zh-CN" sz="1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1667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67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1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整数变量，重新求解优化问题，并附上结果。</a:t>
            </a:r>
            <a:endParaRPr lang="en-US" altLang="zh-CN" sz="1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January 2013">
  <a:themeElements>
    <a:clrScheme name="Account-focused Marketing">
      <a:dk1>
        <a:srgbClr val="000000"/>
      </a:dk1>
      <a:lt1>
        <a:srgbClr val="FFFFFF"/>
      </a:lt1>
      <a:dk2>
        <a:srgbClr val="83D1F5"/>
      </a:dk2>
      <a:lt2>
        <a:srgbClr val="8CC63F"/>
      </a:lt2>
      <a:accent1>
        <a:srgbClr val="00B2EF"/>
      </a:accent1>
      <a:accent2>
        <a:srgbClr val="00649D"/>
      </a:accent2>
      <a:accent3>
        <a:srgbClr val="007670"/>
      </a:accent3>
      <a:accent4>
        <a:srgbClr val="006058"/>
      </a:accent4>
      <a:accent5>
        <a:srgbClr val="17AF4B"/>
      </a:accent5>
      <a:accent6>
        <a:srgbClr val="008A52"/>
      </a:accent6>
      <a:hlink>
        <a:srgbClr val="0070C0"/>
      </a:hlink>
      <a:folHlink>
        <a:srgbClr val="550C43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17583</TotalTime>
  <Words>181</Words>
  <Application>Microsoft Office PowerPoint</Application>
  <PresentationFormat>全屏显示(16:10)</PresentationFormat>
  <Paragraphs>12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Times New Roman</vt:lpstr>
      <vt:lpstr>Wingdings</vt:lpstr>
      <vt:lpstr>January 2013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 Qingbo</dc:creator>
  <cp:lastModifiedBy>睿可 吕</cp:lastModifiedBy>
  <cp:revision>570</cp:revision>
  <dcterms:modified xsi:type="dcterms:W3CDTF">2023-09-26T13:39:56Z</dcterms:modified>
</cp:coreProperties>
</file>