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215C-0245-4519-BA2E-0ED9F4E7F135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9EE9-1878-47D3-BDC6-28F314C3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51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215C-0245-4519-BA2E-0ED9F4E7F135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9EE9-1878-47D3-BDC6-28F314C3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03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215C-0245-4519-BA2E-0ED9F4E7F135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9EE9-1878-47D3-BDC6-28F314C3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179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215C-0245-4519-BA2E-0ED9F4E7F135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9EE9-1878-47D3-BDC6-28F314C3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44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215C-0245-4519-BA2E-0ED9F4E7F135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9EE9-1878-47D3-BDC6-28F314C3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29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215C-0245-4519-BA2E-0ED9F4E7F135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9EE9-1878-47D3-BDC6-28F314C3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25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215C-0245-4519-BA2E-0ED9F4E7F135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9EE9-1878-47D3-BDC6-28F314C3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43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215C-0245-4519-BA2E-0ED9F4E7F135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9EE9-1878-47D3-BDC6-28F314C3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9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215C-0245-4519-BA2E-0ED9F4E7F135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9EE9-1878-47D3-BDC6-28F314C3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39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215C-0245-4519-BA2E-0ED9F4E7F135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9EE9-1878-47D3-BDC6-28F314C3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81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215C-0245-4519-BA2E-0ED9F4E7F135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9EE9-1878-47D3-BDC6-28F314C3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518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7215C-0245-4519-BA2E-0ED9F4E7F135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59EE9-1878-47D3-BDC6-28F314C3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76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456" y="1241107"/>
            <a:ext cx="3533775" cy="4010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710" y="1460563"/>
            <a:ext cx="1857375" cy="904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836" y="3246119"/>
            <a:ext cx="2143125" cy="1400175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 flipH="1">
            <a:off x="7010396" y="2578608"/>
            <a:ext cx="1" cy="7805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" idx="1"/>
          </p:cNvCxnSpPr>
          <p:nvPr/>
        </p:nvCxnSpPr>
        <p:spPr>
          <a:xfrm flipH="1">
            <a:off x="5074920" y="3946207"/>
            <a:ext cx="8639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等腰三角形 13"/>
          <p:cNvSpPr/>
          <p:nvPr/>
        </p:nvSpPr>
        <p:spPr>
          <a:xfrm>
            <a:off x="6842123" y="2305050"/>
            <a:ext cx="336547" cy="27355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6200000">
            <a:off x="4769868" y="3809426"/>
            <a:ext cx="336547" cy="27355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934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吕睿可</dc:creator>
  <cp:lastModifiedBy>吕睿可</cp:lastModifiedBy>
  <cp:revision>1</cp:revision>
  <dcterms:created xsi:type="dcterms:W3CDTF">2020-11-17T08:28:01Z</dcterms:created>
  <dcterms:modified xsi:type="dcterms:W3CDTF">2020-11-17T08:31:59Z</dcterms:modified>
</cp:coreProperties>
</file>