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60" r:id="rId3"/>
    <p:sldId id="273" r:id="rId4"/>
    <p:sldId id="274" r:id="rId5"/>
    <p:sldId id="275" r:id="rId6"/>
    <p:sldId id="276" r:id="rId7"/>
    <p:sldId id="282" r:id="rId8"/>
    <p:sldId id="278" r:id="rId9"/>
    <p:sldId id="279" r:id="rId10"/>
    <p:sldId id="283" r:id="rId11"/>
    <p:sldId id="281" r:id="rId12"/>
    <p:sldId id="266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4D2"/>
    <a:srgbClr val="D9C1DD"/>
    <a:srgbClr val="660066"/>
    <a:srgbClr val="CC99FF"/>
    <a:srgbClr val="DDDDDD"/>
    <a:srgbClr val="FF6600"/>
    <a:srgbClr val="333333"/>
    <a:srgbClr val="CC0000"/>
    <a:srgbClr val="FFCC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5610" autoAdjust="0"/>
  </p:normalViewPr>
  <p:slideViewPr>
    <p:cSldViewPr>
      <p:cViewPr>
        <p:scale>
          <a:sx n="90" d="100"/>
          <a:sy n="90" d="100"/>
        </p:scale>
        <p:origin x="-11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7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/>
      <dgm:spPr/>
      <dgm:t>
        <a:bodyPr/>
        <a:lstStyle/>
        <a:p>
          <a:r>
            <a:rPr lang="en-US" altLang="zh-TW" b="1" dirty="0" smtClean="0"/>
            <a:t>3</a:t>
          </a:r>
          <a:endParaRPr lang="zh-TW" altLang="en-US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zh-TW" altLang="en-US" sz="1200" b="1" dirty="0" smtClean="0"/>
            <a:t>整體視覺請針對</a:t>
          </a:r>
          <a:endParaRPr lang="en-US" altLang="zh-TW" sz="1200" b="1" dirty="0" smtClean="0"/>
        </a:p>
        <a:p>
          <a:pPr algn="ctr"/>
          <a:r>
            <a:rPr lang="en-US" altLang="en-US" sz="1200" b="1" dirty="0" smtClean="0"/>
            <a:t>1024x768</a:t>
          </a:r>
          <a:r>
            <a:rPr lang="zh-TW" altLang="en-US" sz="1200" b="1" dirty="0" smtClean="0"/>
            <a:t> </a:t>
          </a:r>
          <a:r>
            <a:rPr lang="en-US" altLang="zh-TW" sz="1200" b="1" dirty="0" err="1" smtClean="0"/>
            <a:t>px</a:t>
          </a:r>
          <a:r>
            <a:rPr lang="en-US" altLang="zh-TW" sz="1200" b="1" dirty="0" smtClean="0"/>
            <a:t> </a:t>
          </a:r>
          <a:r>
            <a:rPr lang="zh-TW" altLang="en-US" sz="1200" b="1" dirty="0" smtClean="0"/>
            <a:t>做優化，</a:t>
          </a:r>
          <a:endParaRPr lang="en-US" altLang="zh-TW" sz="1200" b="1" dirty="0" smtClean="0"/>
        </a:p>
        <a:p>
          <a:pPr algn="ctr"/>
          <a:r>
            <a:rPr lang="zh-TW" altLang="en-US" sz="1200" b="1" dirty="0" smtClean="0"/>
            <a:t>以免因不同解析度造成畫面被裁切</a:t>
          </a:r>
          <a:endParaRPr lang="zh-TW" altLang="en-US" sz="12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 custScaleX="153833" custLinFactNeighborX="-24707" custLinFactNeighborY="4734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LinFactNeighborX="-83023" custLinFactNeighborY="-167"/>
      <dgm:spPr/>
      <dgm:t>
        <a:bodyPr/>
        <a:lstStyle/>
        <a:p>
          <a:endParaRPr lang="zh-TW" altLang="en-US"/>
        </a:p>
      </dgm:t>
    </dgm:pt>
  </dgm:ptLst>
  <dgm:cxnLst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FCA2F8DE-EF3F-412A-860B-E1B237367F30}" type="presOf" srcId="{9789AB1A-8B11-40B9-BC73-CEAF2EF280FC}" destId="{34E9BC34-9E50-4CFE-9471-9A2355783139}" srcOrd="0" destOrd="0" presId="urn:microsoft.com/office/officeart/2005/8/layout/hList9"/>
    <dgm:cxn modelId="{1CA65DA9-403E-427A-8EE4-FD6179B81E07}" type="presOf" srcId="{EFCB4FDC-5B14-4A3D-8921-5780DA18E2CA}" destId="{31D00372-D06F-4E09-BD42-23FFCF13CBDB}" srcOrd="0" destOrd="0" presId="urn:microsoft.com/office/officeart/2005/8/layout/hList9"/>
    <dgm:cxn modelId="{0F587F15-D1B7-4821-84ED-24D57C43D928}" type="presOf" srcId="{77A91A44-1848-41E0-B72F-71A1E81337D6}" destId="{F6930B69-ACDF-4EFC-B6B6-B06809B9A11E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FC107062-16DE-480A-8B26-6E875200C1E8}" type="presOf" srcId="{77A91A44-1848-41E0-B72F-71A1E81337D6}" destId="{CA720879-561E-4A89-B224-17109855D1A9}" srcOrd="1" destOrd="0" presId="urn:microsoft.com/office/officeart/2005/8/layout/hList9"/>
    <dgm:cxn modelId="{EAB467E2-5AB8-4EF9-8FB1-FEFC158E829E}" type="presParOf" srcId="{31D00372-D06F-4E09-BD42-23FFCF13CBDB}" destId="{C1C6946C-69A5-491A-9D4B-C68559D6BE96}" srcOrd="0" destOrd="0" presId="urn:microsoft.com/office/officeart/2005/8/layout/hList9"/>
    <dgm:cxn modelId="{24318A6F-B460-4195-8B28-E265FB664EAF}" type="presParOf" srcId="{31D00372-D06F-4E09-BD42-23FFCF13CBDB}" destId="{756C30E5-8998-4C08-8693-1788481B1B51}" srcOrd="1" destOrd="0" presId="urn:microsoft.com/office/officeart/2005/8/layout/hList9"/>
    <dgm:cxn modelId="{ED32D104-C532-46AA-BDFB-AA189B5B8BAC}" type="presParOf" srcId="{756C30E5-8998-4C08-8693-1788481B1B51}" destId="{1688654B-C9AE-4200-836A-F207E2EFAD45}" srcOrd="0" destOrd="0" presId="urn:microsoft.com/office/officeart/2005/8/layout/hList9"/>
    <dgm:cxn modelId="{7BF2453E-DAF3-420F-AF00-08B566514B3F}" type="presParOf" srcId="{756C30E5-8998-4C08-8693-1788481B1B51}" destId="{3CC6DEF3-8613-4B60-9A30-4DDD1E57A6A6}" srcOrd="1" destOrd="0" presId="urn:microsoft.com/office/officeart/2005/8/layout/hList9"/>
    <dgm:cxn modelId="{830EB0E5-880B-42C0-80FE-9580EDAF47F8}" type="presParOf" srcId="{3CC6DEF3-8613-4B60-9A30-4DDD1E57A6A6}" destId="{F6930B69-ACDF-4EFC-B6B6-B06809B9A11E}" srcOrd="0" destOrd="0" presId="urn:microsoft.com/office/officeart/2005/8/layout/hList9"/>
    <dgm:cxn modelId="{7DB27985-2D82-4977-AA1A-33FD35D94F6C}" type="presParOf" srcId="{3CC6DEF3-8613-4B60-9A30-4DDD1E57A6A6}" destId="{CA720879-561E-4A89-B224-17109855D1A9}" srcOrd="1" destOrd="0" presId="urn:microsoft.com/office/officeart/2005/8/layout/hList9"/>
    <dgm:cxn modelId="{AF5469D0-3E95-4502-8C10-FA02AAF551E1}" type="presParOf" srcId="{31D00372-D06F-4E09-BD42-23FFCF13CBDB}" destId="{B58B8DED-B7C6-4DD7-B248-0986FD192738}" srcOrd="2" destOrd="0" presId="urn:microsoft.com/office/officeart/2005/8/layout/hList9"/>
    <dgm:cxn modelId="{9EA20130-92C7-4712-8FFD-FC5EAF2DDE8D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/>
      <dgm:spPr/>
      <dgm:t>
        <a:bodyPr/>
        <a:lstStyle/>
        <a:p>
          <a:r>
            <a:rPr lang="en-US" altLang="zh-TW" b="1" dirty="0" smtClean="0"/>
            <a:t>1</a:t>
          </a:r>
          <a:endParaRPr lang="zh-TW" altLang="en-US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en-US" altLang="zh-TW" sz="1400" b="1" dirty="0" smtClean="0"/>
            <a:t>『</a:t>
          </a:r>
          <a:r>
            <a:rPr lang="zh-TW" altLang="en-US" sz="1400" b="1" dirty="0" smtClean="0"/>
            <a:t>意見回覆</a:t>
          </a:r>
          <a:r>
            <a:rPr lang="en-US" altLang="zh-TW" sz="1400" b="1" dirty="0" smtClean="0"/>
            <a:t>』</a:t>
          </a:r>
          <a:r>
            <a:rPr lang="zh-TW" altLang="en-US" sz="1400" b="1" dirty="0" smtClean="0"/>
            <a:t>是必要的，</a:t>
          </a:r>
          <a:r>
            <a:rPr lang="en-US" altLang="zh-TW" sz="1400" b="1" dirty="0" smtClean="0"/>
            <a:t/>
          </a:r>
          <a:br>
            <a:rPr lang="en-US" altLang="zh-TW" sz="1400" b="1" dirty="0" smtClean="0"/>
          </a:br>
          <a:r>
            <a:rPr lang="zh-TW" altLang="en-US" sz="1400" b="1" dirty="0" smtClean="0"/>
            <a:t>不可移動位置。</a:t>
          </a:r>
          <a:endParaRPr lang="zh-TW" altLang="en-US" sz="14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91902" custScaleY="91188"/>
      <dgm:spPr/>
      <dgm:t>
        <a:bodyPr/>
        <a:lstStyle/>
        <a:p>
          <a:endParaRPr lang="zh-TW" altLang="en-US"/>
        </a:p>
      </dgm:t>
    </dgm:pt>
  </dgm:ptLst>
  <dgm:cxnLst>
    <dgm:cxn modelId="{A8116E9E-4B3A-4BA7-A926-AEF4A16D49C2}" type="presOf" srcId="{EFCB4FDC-5B14-4A3D-8921-5780DA18E2CA}" destId="{31D00372-D06F-4E09-BD42-23FFCF13CBDB}" srcOrd="0" destOrd="0" presId="urn:microsoft.com/office/officeart/2005/8/layout/hList9"/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A6E69010-50E9-4154-94DD-6FE718D26903}" type="presOf" srcId="{77A91A44-1848-41E0-B72F-71A1E81337D6}" destId="{F6930B69-ACDF-4EFC-B6B6-B06809B9A11E}" srcOrd="0" destOrd="0" presId="urn:microsoft.com/office/officeart/2005/8/layout/hList9"/>
    <dgm:cxn modelId="{EB3DBEE9-F784-4FE4-A232-4E2311167C2F}" type="presOf" srcId="{9789AB1A-8B11-40B9-BC73-CEAF2EF280FC}" destId="{34E9BC34-9E50-4CFE-9471-9A2355783139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2194D495-706D-4BE5-986F-B3445D7B7E92}" type="presOf" srcId="{77A91A44-1848-41E0-B72F-71A1E81337D6}" destId="{CA720879-561E-4A89-B224-17109855D1A9}" srcOrd="1" destOrd="0" presId="urn:microsoft.com/office/officeart/2005/8/layout/hList9"/>
    <dgm:cxn modelId="{B6496505-AB7D-4E04-9DA4-CB30F0A5AAB6}" type="presParOf" srcId="{31D00372-D06F-4E09-BD42-23FFCF13CBDB}" destId="{C1C6946C-69A5-491A-9D4B-C68559D6BE96}" srcOrd="0" destOrd="0" presId="urn:microsoft.com/office/officeart/2005/8/layout/hList9"/>
    <dgm:cxn modelId="{E193EA53-8DA1-4887-8749-A7250A3F4E7C}" type="presParOf" srcId="{31D00372-D06F-4E09-BD42-23FFCF13CBDB}" destId="{756C30E5-8998-4C08-8693-1788481B1B51}" srcOrd="1" destOrd="0" presId="urn:microsoft.com/office/officeart/2005/8/layout/hList9"/>
    <dgm:cxn modelId="{C1D4A7E3-3993-471D-BA3F-5D7925DC85E2}" type="presParOf" srcId="{756C30E5-8998-4C08-8693-1788481B1B51}" destId="{1688654B-C9AE-4200-836A-F207E2EFAD45}" srcOrd="0" destOrd="0" presId="urn:microsoft.com/office/officeart/2005/8/layout/hList9"/>
    <dgm:cxn modelId="{3EDAB827-7010-4AC3-B006-086735A8F3DD}" type="presParOf" srcId="{756C30E5-8998-4C08-8693-1788481B1B51}" destId="{3CC6DEF3-8613-4B60-9A30-4DDD1E57A6A6}" srcOrd="1" destOrd="0" presId="urn:microsoft.com/office/officeart/2005/8/layout/hList9"/>
    <dgm:cxn modelId="{F36445D4-4BFA-41F9-AF29-DF71C1A35152}" type="presParOf" srcId="{3CC6DEF3-8613-4B60-9A30-4DDD1E57A6A6}" destId="{F6930B69-ACDF-4EFC-B6B6-B06809B9A11E}" srcOrd="0" destOrd="0" presId="urn:microsoft.com/office/officeart/2005/8/layout/hList9"/>
    <dgm:cxn modelId="{9D016995-7CC9-4524-9A99-7E37D58D5B9A}" type="presParOf" srcId="{3CC6DEF3-8613-4B60-9A30-4DDD1E57A6A6}" destId="{CA720879-561E-4A89-B224-17109855D1A9}" srcOrd="1" destOrd="0" presId="urn:microsoft.com/office/officeart/2005/8/layout/hList9"/>
    <dgm:cxn modelId="{FF801C5A-D7DB-4EBA-8419-4C8FD5FE5709}" type="presParOf" srcId="{31D00372-D06F-4E09-BD42-23FFCF13CBDB}" destId="{B58B8DED-B7C6-4DD7-B248-0986FD192738}" srcOrd="2" destOrd="0" presId="urn:microsoft.com/office/officeart/2005/8/layout/hList9"/>
    <dgm:cxn modelId="{40740101-61DD-4A40-8EB0-7830F10842C8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/>
      <dgm:spPr/>
      <dgm:t>
        <a:bodyPr/>
        <a:lstStyle/>
        <a:p>
          <a:r>
            <a:rPr lang="en-US" altLang="zh-TW" b="1" dirty="0" smtClean="0"/>
            <a:t>2</a:t>
          </a:r>
          <a:endParaRPr lang="zh-TW" altLang="en-US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77A91A44-1848-41E0-B72F-71A1E81337D6}">
      <dgm:prSet phldrT="[Text]"/>
      <dgm:spPr/>
      <dgm:t>
        <a:bodyPr/>
        <a:lstStyle/>
        <a:p>
          <a:pPr algn="ctr"/>
          <a:r>
            <a:rPr lang="zh-TW" altLang="en-US" b="1" dirty="0" smtClean="0"/>
            <a:t>頁首</a:t>
          </a:r>
          <a:r>
            <a:rPr lang="en-US" altLang="zh-TW" b="1" dirty="0" smtClean="0"/>
            <a:t>/</a:t>
          </a:r>
          <a:r>
            <a:rPr lang="zh-TW" altLang="en-US" b="1" dirty="0" smtClean="0"/>
            <a:t>頁尾會同時出現在第一屏，只有中間廣告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zh-TW" altLang="en-US" b="1" dirty="0" smtClean="0"/>
            <a:t>素材可捲動。</a:t>
          </a:r>
          <a:endParaRPr lang="zh-TW" altLang="en-US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91667" custScaleY="91667" custLinFactNeighborX="3830" custLinFactNeighborY="2643"/>
      <dgm:spPr/>
      <dgm:t>
        <a:bodyPr/>
        <a:lstStyle/>
        <a:p>
          <a:endParaRPr lang="zh-TW" altLang="en-US"/>
        </a:p>
      </dgm:t>
    </dgm:pt>
  </dgm:ptLst>
  <dgm:cxnLst>
    <dgm:cxn modelId="{ABDB99F7-BB5F-425C-B9A2-FBBC2ECD63E5}" type="presOf" srcId="{77A91A44-1848-41E0-B72F-71A1E81337D6}" destId="{CA720879-561E-4A89-B224-17109855D1A9}" srcOrd="1" destOrd="0" presId="urn:microsoft.com/office/officeart/2005/8/layout/hList9"/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60B49D44-09AC-4FD3-B638-F5BCBC265E13}" type="presOf" srcId="{77A91A44-1848-41E0-B72F-71A1E81337D6}" destId="{F6930B69-ACDF-4EFC-B6B6-B06809B9A11E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5601D46D-9874-4A0E-B854-78C91B210961}" type="presOf" srcId="{9789AB1A-8B11-40B9-BC73-CEAF2EF280FC}" destId="{34E9BC34-9E50-4CFE-9471-9A2355783139}" srcOrd="0" destOrd="0" presId="urn:microsoft.com/office/officeart/2005/8/layout/hList9"/>
    <dgm:cxn modelId="{5F918CA7-8B04-46AC-91ED-A55F642F0F52}" type="presOf" srcId="{EFCB4FDC-5B14-4A3D-8921-5780DA18E2CA}" destId="{31D00372-D06F-4E09-BD42-23FFCF13CBDB}" srcOrd="0" destOrd="0" presId="urn:microsoft.com/office/officeart/2005/8/layout/hList9"/>
    <dgm:cxn modelId="{9F5B4902-DCCE-45E5-87F5-2487A1B3D4B7}" type="presParOf" srcId="{31D00372-D06F-4E09-BD42-23FFCF13CBDB}" destId="{C1C6946C-69A5-491A-9D4B-C68559D6BE96}" srcOrd="0" destOrd="0" presId="urn:microsoft.com/office/officeart/2005/8/layout/hList9"/>
    <dgm:cxn modelId="{5EE500F2-D5D9-4A3F-AA00-0D6BC084C6C3}" type="presParOf" srcId="{31D00372-D06F-4E09-BD42-23FFCF13CBDB}" destId="{756C30E5-8998-4C08-8693-1788481B1B51}" srcOrd="1" destOrd="0" presId="urn:microsoft.com/office/officeart/2005/8/layout/hList9"/>
    <dgm:cxn modelId="{3E7174B7-A509-49BA-A76E-6A3656FB9A46}" type="presParOf" srcId="{756C30E5-8998-4C08-8693-1788481B1B51}" destId="{1688654B-C9AE-4200-836A-F207E2EFAD45}" srcOrd="0" destOrd="0" presId="urn:microsoft.com/office/officeart/2005/8/layout/hList9"/>
    <dgm:cxn modelId="{D2F82094-01F7-49A4-94A1-484CDFCB24D2}" type="presParOf" srcId="{756C30E5-8998-4C08-8693-1788481B1B51}" destId="{3CC6DEF3-8613-4B60-9A30-4DDD1E57A6A6}" srcOrd="1" destOrd="0" presId="urn:microsoft.com/office/officeart/2005/8/layout/hList9"/>
    <dgm:cxn modelId="{D28CCFCF-DA5C-42CB-BBAC-21830AE02B87}" type="presParOf" srcId="{3CC6DEF3-8613-4B60-9A30-4DDD1E57A6A6}" destId="{F6930B69-ACDF-4EFC-B6B6-B06809B9A11E}" srcOrd="0" destOrd="0" presId="urn:microsoft.com/office/officeart/2005/8/layout/hList9"/>
    <dgm:cxn modelId="{1930532B-18B2-40EB-9572-B71A5B42E357}" type="presParOf" srcId="{3CC6DEF3-8613-4B60-9A30-4DDD1E57A6A6}" destId="{CA720879-561E-4A89-B224-17109855D1A9}" srcOrd="1" destOrd="0" presId="urn:microsoft.com/office/officeart/2005/8/layout/hList9"/>
    <dgm:cxn modelId="{E4517D72-F72B-466F-8E65-E82A641E5C18}" type="presParOf" srcId="{31D00372-D06F-4E09-BD42-23FFCF13CBDB}" destId="{B58B8DED-B7C6-4DD7-B248-0986FD192738}" srcOrd="2" destOrd="0" presId="urn:microsoft.com/office/officeart/2005/8/layout/hList9"/>
    <dgm:cxn modelId="{CF4FF940-7DE4-4D44-8A00-DFE95C3603E8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 custT="1"/>
      <dgm:spPr/>
      <dgm:t>
        <a:bodyPr/>
        <a:lstStyle/>
        <a:p>
          <a:r>
            <a:rPr lang="en-US" altLang="zh-TW" sz="3600" b="1" dirty="0" smtClean="0"/>
            <a:t>1</a:t>
          </a:r>
          <a:endParaRPr lang="zh-TW" altLang="en-US" sz="3600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zh-TW" altLang="en-US" sz="1400" b="1" dirty="0" smtClean="0"/>
            <a:t>使用明確清楚的文案訊息</a:t>
          </a:r>
          <a:endParaRPr lang="zh-TW" altLang="en-US" sz="14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 custLinFactNeighborX="-11161" custLinFactNeighborY="55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87663" custScaleY="87664"/>
      <dgm:spPr/>
      <dgm:t>
        <a:bodyPr/>
        <a:lstStyle/>
        <a:p>
          <a:endParaRPr lang="zh-TW" altLang="en-US"/>
        </a:p>
      </dgm:t>
    </dgm:pt>
  </dgm:ptLst>
  <dgm:cxnLst>
    <dgm:cxn modelId="{B8A67301-A263-4DAB-81E0-EB2EF1599288}" type="presOf" srcId="{77A91A44-1848-41E0-B72F-71A1E81337D6}" destId="{F6930B69-ACDF-4EFC-B6B6-B06809B9A11E}" srcOrd="0" destOrd="0" presId="urn:microsoft.com/office/officeart/2005/8/layout/hList9"/>
    <dgm:cxn modelId="{820B6B1B-6D87-4CB3-BE1D-37B625FBAD1C}" type="presOf" srcId="{77A91A44-1848-41E0-B72F-71A1E81337D6}" destId="{CA720879-561E-4A89-B224-17109855D1A9}" srcOrd="1" destOrd="0" presId="urn:microsoft.com/office/officeart/2005/8/layout/hList9"/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33E71E7F-7727-4546-9336-C6ED850022F7}" type="presOf" srcId="{9789AB1A-8B11-40B9-BC73-CEAF2EF280FC}" destId="{34E9BC34-9E50-4CFE-9471-9A2355783139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9653D3DF-9A60-4C88-8210-458B32826656}" type="presOf" srcId="{EFCB4FDC-5B14-4A3D-8921-5780DA18E2CA}" destId="{31D00372-D06F-4E09-BD42-23FFCF13CBDB}" srcOrd="0" destOrd="0" presId="urn:microsoft.com/office/officeart/2005/8/layout/hList9"/>
    <dgm:cxn modelId="{AD36A80C-D771-4302-9FCB-A3565DAB5F6A}" type="presParOf" srcId="{31D00372-D06F-4E09-BD42-23FFCF13CBDB}" destId="{C1C6946C-69A5-491A-9D4B-C68559D6BE96}" srcOrd="0" destOrd="0" presId="urn:microsoft.com/office/officeart/2005/8/layout/hList9"/>
    <dgm:cxn modelId="{944761FC-E7B8-4743-ABD1-DBA93C4A8229}" type="presParOf" srcId="{31D00372-D06F-4E09-BD42-23FFCF13CBDB}" destId="{756C30E5-8998-4C08-8693-1788481B1B51}" srcOrd="1" destOrd="0" presId="urn:microsoft.com/office/officeart/2005/8/layout/hList9"/>
    <dgm:cxn modelId="{AA660B11-467C-4853-9618-BC0A136953C9}" type="presParOf" srcId="{756C30E5-8998-4C08-8693-1788481B1B51}" destId="{1688654B-C9AE-4200-836A-F207E2EFAD45}" srcOrd="0" destOrd="0" presId="urn:microsoft.com/office/officeart/2005/8/layout/hList9"/>
    <dgm:cxn modelId="{AFB27A69-2C92-448A-B42D-5D7E2F3AA983}" type="presParOf" srcId="{756C30E5-8998-4C08-8693-1788481B1B51}" destId="{3CC6DEF3-8613-4B60-9A30-4DDD1E57A6A6}" srcOrd="1" destOrd="0" presId="urn:microsoft.com/office/officeart/2005/8/layout/hList9"/>
    <dgm:cxn modelId="{2E7D708D-584F-4C63-9177-E30F49EDB6F8}" type="presParOf" srcId="{3CC6DEF3-8613-4B60-9A30-4DDD1E57A6A6}" destId="{F6930B69-ACDF-4EFC-B6B6-B06809B9A11E}" srcOrd="0" destOrd="0" presId="urn:microsoft.com/office/officeart/2005/8/layout/hList9"/>
    <dgm:cxn modelId="{806E8AC3-B362-4274-A73E-99085C8E4378}" type="presParOf" srcId="{3CC6DEF3-8613-4B60-9A30-4DDD1E57A6A6}" destId="{CA720879-561E-4A89-B224-17109855D1A9}" srcOrd="1" destOrd="0" presId="urn:microsoft.com/office/officeart/2005/8/layout/hList9"/>
    <dgm:cxn modelId="{F35D7747-94A1-43F3-8FC3-8D25F586BD0E}" type="presParOf" srcId="{31D00372-D06F-4E09-BD42-23FFCF13CBDB}" destId="{B58B8DED-B7C6-4DD7-B248-0986FD192738}" srcOrd="2" destOrd="0" presId="urn:microsoft.com/office/officeart/2005/8/layout/hList9"/>
    <dgm:cxn modelId="{37D09F1A-C0B6-46AD-89AA-608626AA31B6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 custT="1"/>
      <dgm:spPr/>
      <dgm:t>
        <a:bodyPr/>
        <a:lstStyle/>
        <a:p>
          <a:r>
            <a:rPr lang="en-US" altLang="zh-TW" sz="3600" b="1" dirty="0" smtClean="0"/>
            <a:t>2</a:t>
          </a:r>
          <a:endParaRPr lang="zh-TW" altLang="en-US" sz="3600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zh-TW" altLang="en-US" sz="1400" b="1" dirty="0" smtClean="0"/>
            <a:t>清晰的品牌識別是必須的</a:t>
          </a:r>
          <a:endParaRPr lang="zh-TW" altLang="en-US" sz="14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 custScaleX="115531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87193" custScaleY="87193" custLinFactNeighborX="-8405" custLinFactNeighborY="6403"/>
      <dgm:spPr/>
      <dgm:t>
        <a:bodyPr/>
        <a:lstStyle/>
        <a:p>
          <a:endParaRPr lang="zh-TW" altLang="en-US"/>
        </a:p>
      </dgm:t>
    </dgm:pt>
  </dgm:ptLst>
  <dgm:cxnLst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34FCBD8A-D3E5-4B8D-BF11-BEF93C73E0DE}" type="presOf" srcId="{77A91A44-1848-41E0-B72F-71A1E81337D6}" destId="{F6930B69-ACDF-4EFC-B6B6-B06809B9A11E}" srcOrd="0" destOrd="0" presId="urn:microsoft.com/office/officeart/2005/8/layout/hList9"/>
    <dgm:cxn modelId="{2A56831D-C3FF-4F3C-8C20-88150FD76E41}" type="presOf" srcId="{EFCB4FDC-5B14-4A3D-8921-5780DA18E2CA}" destId="{31D00372-D06F-4E09-BD42-23FFCF13CBDB}" srcOrd="0" destOrd="0" presId="urn:microsoft.com/office/officeart/2005/8/layout/hList9"/>
    <dgm:cxn modelId="{5814FFA8-9760-4EE1-8DC7-7844A66FE841}" type="presOf" srcId="{77A91A44-1848-41E0-B72F-71A1E81337D6}" destId="{CA720879-561E-4A89-B224-17109855D1A9}" srcOrd="1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B76E1EA2-D656-4A02-ACE0-723C78DB2A74}" type="presOf" srcId="{9789AB1A-8B11-40B9-BC73-CEAF2EF280FC}" destId="{34E9BC34-9E50-4CFE-9471-9A2355783139}" srcOrd="0" destOrd="0" presId="urn:microsoft.com/office/officeart/2005/8/layout/hList9"/>
    <dgm:cxn modelId="{0AC31076-1A29-4BAE-85D8-C45C49F747E9}" type="presParOf" srcId="{31D00372-D06F-4E09-BD42-23FFCF13CBDB}" destId="{C1C6946C-69A5-491A-9D4B-C68559D6BE96}" srcOrd="0" destOrd="0" presId="urn:microsoft.com/office/officeart/2005/8/layout/hList9"/>
    <dgm:cxn modelId="{FC562949-AD33-426D-A544-C8DCBA2CD8E8}" type="presParOf" srcId="{31D00372-D06F-4E09-BD42-23FFCF13CBDB}" destId="{756C30E5-8998-4C08-8693-1788481B1B51}" srcOrd="1" destOrd="0" presId="urn:microsoft.com/office/officeart/2005/8/layout/hList9"/>
    <dgm:cxn modelId="{A8630F38-FE6B-4F48-9AC2-E62A19113A9F}" type="presParOf" srcId="{756C30E5-8998-4C08-8693-1788481B1B51}" destId="{1688654B-C9AE-4200-836A-F207E2EFAD45}" srcOrd="0" destOrd="0" presId="urn:microsoft.com/office/officeart/2005/8/layout/hList9"/>
    <dgm:cxn modelId="{E0382DCF-A170-436C-BF3F-193F0CBAFA52}" type="presParOf" srcId="{756C30E5-8998-4C08-8693-1788481B1B51}" destId="{3CC6DEF3-8613-4B60-9A30-4DDD1E57A6A6}" srcOrd="1" destOrd="0" presId="urn:microsoft.com/office/officeart/2005/8/layout/hList9"/>
    <dgm:cxn modelId="{2D524145-EDBC-4F5C-8B7E-E523D284D41D}" type="presParOf" srcId="{3CC6DEF3-8613-4B60-9A30-4DDD1E57A6A6}" destId="{F6930B69-ACDF-4EFC-B6B6-B06809B9A11E}" srcOrd="0" destOrd="0" presId="urn:microsoft.com/office/officeart/2005/8/layout/hList9"/>
    <dgm:cxn modelId="{26D4CEAF-F822-48A0-B853-E4D1FCA34F40}" type="presParOf" srcId="{3CC6DEF3-8613-4B60-9A30-4DDD1E57A6A6}" destId="{CA720879-561E-4A89-B224-17109855D1A9}" srcOrd="1" destOrd="0" presId="urn:microsoft.com/office/officeart/2005/8/layout/hList9"/>
    <dgm:cxn modelId="{7557373B-140E-45F6-83CF-D1DF4EBF33DC}" type="presParOf" srcId="{31D00372-D06F-4E09-BD42-23FFCF13CBDB}" destId="{B58B8DED-B7C6-4DD7-B248-0986FD192738}" srcOrd="2" destOrd="0" presId="urn:microsoft.com/office/officeart/2005/8/layout/hList9"/>
    <dgm:cxn modelId="{FDE149FB-6E10-4317-A3A2-68228717E70D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87F6D1-D313-4F9E-8367-8C34F8232982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6B74CA61-55BC-43F2-8EF8-10657EE54090}">
      <dgm:prSet phldrT="[Text]" custT="1"/>
      <dgm:spPr/>
      <dgm:t>
        <a:bodyPr/>
        <a:lstStyle/>
        <a:p>
          <a:r>
            <a:rPr lang="en-US" altLang="zh-TW" sz="2400" b="1" dirty="0" smtClean="0"/>
            <a:t>3</a:t>
          </a:r>
          <a:endParaRPr lang="zh-TW" altLang="en-US" sz="2400" b="1" dirty="0"/>
        </a:p>
      </dgm:t>
    </dgm:pt>
    <dgm:pt modelId="{C48CE478-9F95-411B-9CAA-98B1649CA344}" type="parTrans" cxnId="{E69510DC-7E36-475E-9C24-AA59CDC9CBDC}">
      <dgm:prSet/>
      <dgm:spPr/>
      <dgm:t>
        <a:bodyPr/>
        <a:lstStyle/>
        <a:p>
          <a:endParaRPr lang="zh-TW" altLang="en-US" sz="3200" b="1"/>
        </a:p>
      </dgm:t>
    </dgm:pt>
    <dgm:pt modelId="{8809CEC5-31B2-46EE-893D-A122E4DD438E}" type="sibTrans" cxnId="{E69510DC-7E36-475E-9C24-AA59CDC9CBDC}">
      <dgm:prSet/>
      <dgm:spPr/>
      <dgm:t>
        <a:bodyPr/>
        <a:lstStyle/>
        <a:p>
          <a:endParaRPr lang="zh-TW" altLang="en-US" sz="3200" b="1"/>
        </a:p>
      </dgm:t>
    </dgm:pt>
    <dgm:pt modelId="{07A435D5-4C72-4B9D-80DE-DAB30B0D6656}">
      <dgm:prSet phldrT="[Text]" custT="1"/>
      <dgm:spPr/>
      <dgm:t>
        <a:bodyPr/>
        <a:lstStyle/>
        <a:p>
          <a:r>
            <a:rPr lang="en-US" altLang="en-US" sz="900" b="1" dirty="0" smtClean="0"/>
            <a:t> </a:t>
          </a:r>
          <a:r>
            <a:rPr lang="en-US" altLang="zh-TW" sz="900" b="1" dirty="0" smtClean="0">
              <a:solidFill>
                <a:srgbClr val="FF0000"/>
              </a:solidFill>
            </a:rPr>
            <a:t>flash</a:t>
          </a:r>
          <a:r>
            <a:rPr lang="zh-TW" altLang="en-US" sz="900" b="1" dirty="0" smtClean="0">
              <a:solidFill>
                <a:srgbClr val="FF0000"/>
              </a:solidFill>
            </a:rPr>
            <a:t>素材（動畫或影片）進入頁面會自動靜音播放。</a:t>
          </a:r>
          <a:endParaRPr lang="zh-TW" altLang="en-US" sz="900" b="1" dirty="0">
            <a:solidFill>
              <a:srgbClr val="FF0000"/>
            </a:solidFill>
          </a:endParaRPr>
        </a:p>
      </dgm:t>
    </dgm:pt>
    <dgm:pt modelId="{DDC81928-0596-43B3-AF77-10BBEF14B21F}" type="parTrans" cxnId="{513C0232-806F-4EBA-A71C-428937294262}">
      <dgm:prSet/>
      <dgm:spPr/>
      <dgm:t>
        <a:bodyPr/>
        <a:lstStyle/>
        <a:p>
          <a:endParaRPr lang="zh-TW" altLang="en-US" sz="3200" b="1"/>
        </a:p>
      </dgm:t>
    </dgm:pt>
    <dgm:pt modelId="{1B8E667D-DD2D-4ACD-A33F-FD0B9C88F087}" type="sibTrans" cxnId="{513C0232-806F-4EBA-A71C-428937294262}">
      <dgm:prSet/>
      <dgm:spPr/>
      <dgm:t>
        <a:bodyPr/>
        <a:lstStyle/>
        <a:p>
          <a:endParaRPr lang="zh-TW" altLang="en-US" sz="3200" b="1"/>
        </a:p>
      </dgm:t>
    </dgm:pt>
    <dgm:pt modelId="{1A7E50AB-1637-41DE-BE22-929321616554}">
      <dgm:prSet phldrT="[Text]" custT="1"/>
      <dgm:spPr/>
      <dgm:t>
        <a:bodyPr/>
        <a:lstStyle/>
        <a:p>
          <a:r>
            <a:rPr lang="en-US" altLang="zh-TW" sz="2400" b="1" dirty="0" smtClean="0"/>
            <a:t>6</a:t>
          </a:r>
          <a:endParaRPr lang="zh-TW" altLang="en-US" sz="2400" b="1" dirty="0"/>
        </a:p>
      </dgm:t>
    </dgm:pt>
    <dgm:pt modelId="{5D0BAE68-23DC-4FAF-8B14-2E5C4098E84F}" type="parTrans" cxnId="{0E9D5AA1-382C-4B3D-9D5C-5071240E3900}">
      <dgm:prSet/>
      <dgm:spPr/>
      <dgm:t>
        <a:bodyPr/>
        <a:lstStyle/>
        <a:p>
          <a:endParaRPr lang="zh-TW" altLang="en-US" sz="3200" b="1"/>
        </a:p>
      </dgm:t>
    </dgm:pt>
    <dgm:pt modelId="{BBCFFE76-7F08-47B2-B909-E1C2AEE1112C}" type="sibTrans" cxnId="{0E9D5AA1-382C-4B3D-9D5C-5071240E3900}">
      <dgm:prSet/>
      <dgm:spPr/>
      <dgm:t>
        <a:bodyPr/>
        <a:lstStyle/>
        <a:p>
          <a:endParaRPr lang="zh-TW" altLang="en-US" sz="3200" b="1"/>
        </a:p>
      </dgm:t>
    </dgm:pt>
    <dgm:pt modelId="{A8948ADF-A53D-465F-A01E-74500FEA6360}">
      <dgm:prSet phldrT="[Text]" custT="1"/>
      <dgm:spPr/>
      <dgm:t>
        <a:bodyPr/>
        <a:lstStyle/>
        <a:p>
          <a:r>
            <a:rPr lang="en-US" altLang="en-US" sz="900" b="1" dirty="0" smtClean="0"/>
            <a:t> </a:t>
          </a:r>
          <a:r>
            <a:rPr lang="zh-TW" altLang="en-US" sz="900" b="1" dirty="0" smtClean="0"/>
            <a:t>不可出現任何柵位或表格要使用者填寫。</a:t>
          </a:r>
          <a:endParaRPr lang="zh-TW" altLang="en-US" sz="900" b="1" dirty="0"/>
        </a:p>
      </dgm:t>
    </dgm:pt>
    <dgm:pt modelId="{DE505344-BE84-493F-8F8E-684D8F23752C}" type="parTrans" cxnId="{6829DF4A-348F-4850-B870-9EEBF2A1236D}">
      <dgm:prSet/>
      <dgm:spPr/>
      <dgm:t>
        <a:bodyPr/>
        <a:lstStyle/>
        <a:p>
          <a:endParaRPr lang="zh-TW" altLang="en-US" sz="3200" b="1"/>
        </a:p>
      </dgm:t>
    </dgm:pt>
    <dgm:pt modelId="{82BB792C-5BB3-4365-B407-EB026C37A084}" type="sibTrans" cxnId="{6829DF4A-348F-4850-B870-9EEBF2A1236D}">
      <dgm:prSet/>
      <dgm:spPr/>
      <dgm:t>
        <a:bodyPr/>
        <a:lstStyle/>
        <a:p>
          <a:endParaRPr lang="zh-TW" altLang="en-US" sz="3200" b="1"/>
        </a:p>
      </dgm:t>
    </dgm:pt>
    <dgm:pt modelId="{0E021BD6-23B8-4161-9D27-28990B82F17D}">
      <dgm:prSet phldrT="[Text]" custT="1"/>
      <dgm:spPr/>
      <dgm:t>
        <a:bodyPr/>
        <a:lstStyle/>
        <a:p>
          <a:r>
            <a:rPr lang="en-US" altLang="zh-TW" sz="2400" b="1" dirty="0" smtClean="0"/>
            <a:t>7</a:t>
          </a:r>
          <a:endParaRPr lang="zh-TW" altLang="en-US" sz="2400" b="1" dirty="0"/>
        </a:p>
      </dgm:t>
    </dgm:pt>
    <dgm:pt modelId="{1EF6F2EF-DC93-4905-8849-55A23749C787}" type="parTrans" cxnId="{2D72718B-F9CA-409B-9AC9-039B007B47C2}">
      <dgm:prSet/>
      <dgm:spPr/>
      <dgm:t>
        <a:bodyPr/>
        <a:lstStyle/>
        <a:p>
          <a:endParaRPr lang="zh-TW" altLang="en-US" sz="3200" b="1"/>
        </a:p>
      </dgm:t>
    </dgm:pt>
    <dgm:pt modelId="{AFBDE3E6-97E0-48FD-9011-C4064AF40F12}" type="sibTrans" cxnId="{2D72718B-F9CA-409B-9AC9-039B007B47C2}">
      <dgm:prSet/>
      <dgm:spPr/>
      <dgm:t>
        <a:bodyPr/>
        <a:lstStyle/>
        <a:p>
          <a:endParaRPr lang="zh-TW" altLang="en-US" sz="3200" b="1"/>
        </a:p>
      </dgm:t>
    </dgm:pt>
    <dgm:pt modelId="{B1DE1772-4475-4741-9516-3A80583E07BD}">
      <dgm:prSet phldrT="[Text]" custT="1"/>
      <dgm:spPr/>
      <dgm:t>
        <a:bodyPr/>
        <a:lstStyle/>
        <a:p>
          <a:r>
            <a:rPr lang="en-US" altLang="en-US" sz="900" b="1" dirty="0" smtClean="0"/>
            <a:t> </a:t>
          </a:r>
          <a:r>
            <a:rPr lang="zh-TW" altLang="en-US" sz="900" b="1" dirty="0" smtClean="0"/>
            <a:t>文案請使用正確語法及適當標點符號，以利閱讀。請勿使用</a:t>
          </a:r>
          <a:r>
            <a:rPr lang="en-US" altLang="zh-TW" sz="900" b="1" dirty="0" smtClean="0"/>
            <a:t>SP</a:t>
          </a:r>
          <a:r>
            <a:rPr lang="zh-TW" altLang="en-US" sz="900" b="1" dirty="0" smtClean="0"/>
            <a:t>促銷文案。</a:t>
          </a:r>
          <a:endParaRPr lang="zh-TW" altLang="en-US" sz="900" b="1" dirty="0"/>
        </a:p>
      </dgm:t>
    </dgm:pt>
    <dgm:pt modelId="{978B6A42-3C6C-481E-A78A-C0B65718EDAE}" type="parTrans" cxnId="{DBF6BE8F-4804-45DF-9B02-DA791F0E58C2}">
      <dgm:prSet/>
      <dgm:spPr/>
      <dgm:t>
        <a:bodyPr/>
        <a:lstStyle/>
        <a:p>
          <a:endParaRPr lang="zh-TW" altLang="en-US" sz="3200" b="1"/>
        </a:p>
      </dgm:t>
    </dgm:pt>
    <dgm:pt modelId="{8744DF48-4EC9-4AE5-AF26-49EDA3578AFA}" type="sibTrans" cxnId="{DBF6BE8F-4804-45DF-9B02-DA791F0E58C2}">
      <dgm:prSet/>
      <dgm:spPr/>
      <dgm:t>
        <a:bodyPr/>
        <a:lstStyle/>
        <a:p>
          <a:endParaRPr lang="zh-TW" altLang="en-US" sz="3200" b="1"/>
        </a:p>
      </dgm:t>
    </dgm:pt>
    <dgm:pt modelId="{45919071-9322-4546-AC5C-B47B76EB2670}">
      <dgm:prSet phldrT="[Text]" custT="1"/>
      <dgm:spPr/>
      <dgm:t>
        <a:bodyPr/>
        <a:lstStyle/>
        <a:p>
          <a:r>
            <a:rPr lang="en-US" altLang="en-US" sz="900" b="1" dirty="0" smtClean="0"/>
            <a:t> </a:t>
          </a:r>
          <a:r>
            <a:rPr lang="zh-TW" altLang="en-US" sz="900" b="1" dirty="0" smtClean="0"/>
            <a:t>不可要求使用者註冊或訂閱任何產品或服務。</a:t>
          </a:r>
          <a:endParaRPr lang="zh-TW" altLang="en-US" sz="900" b="1" dirty="0"/>
        </a:p>
      </dgm:t>
    </dgm:pt>
    <dgm:pt modelId="{7C578F62-7A68-48DA-A134-A5381E8DB524}" type="parTrans" cxnId="{D52B40FF-88AB-4CB6-8932-A241FDA726A1}">
      <dgm:prSet/>
      <dgm:spPr/>
      <dgm:t>
        <a:bodyPr/>
        <a:lstStyle/>
        <a:p>
          <a:endParaRPr lang="zh-TW" altLang="en-US" sz="3200" b="1"/>
        </a:p>
      </dgm:t>
    </dgm:pt>
    <dgm:pt modelId="{3D870178-01D3-4CC2-A376-33C8542B01AC}" type="sibTrans" cxnId="{D52B40FF-88AB-4CB6-8932-A241FDA726A1}">
      <dgm:prSet/>
      <dgm:spPr/>
      <dgm:t>
        <a:bodyPr/>
        <a:lstStyle/>
        <a:p>
          <a:endParaRPr lang="zh-TW" altLang="en-US" sz="3200" b="1"/>
        </a:p>
      </dgm:t>
    </dgm:pt>
    <dgm:pt modelId="{F0447906-6115-4FD1-AF9D-CD466860874F}">
      <dgm:prSet phldrT="[Text]" custT="1"/>
      <dgm:spPr/>
      <dgm:t>
        <a:bodyPr/>
        <a:lstStyle/>
        <a:p>
          <a:r>
            <a:rPr lang="en-US" altLang="zh-TW" sz="2400" b="1" dirty="0" smtClean="0"/>
            <a:t>8</a:t>
          </a:r>
          <a:endParaRPr lang="zh-TW" altLang="en-US" sz="2400" b="1" dirty="0"/>
        </a:p>
      </dgm:t>
    </dgm:pt>
    <dgm:pt modelId="{A40DCFC3-8EE5-4E57-A874-61CB90CF2D98}" type="parTrans" cxnId="{9CE2F869-EA1D-48DB-9DF6-3120A411FA27}">
      <dgm:prSet/>
      <dgm:spPr/>
      <dgm:t>
        <a:bodyPr/>
        <a:lstStyle/>
        <a:p>
          <a:endParaRPr lang="zh-TW" altLang="en-US" sz="3200" b="1"/>
        </a:p>
      </dgm:t>
    </dgm:pt>
    <dgm:pt modelId="{06512ADA-6AF5-4DC3-B65F-514E73A23194}" type="sibTrans" cxnId="{9CE2F869-EA1D-48DB-9DF6-3120A411FA27}">
      <dgm:prSet/>
      <dgm:spPr/>
      <dgm:t>
        <a:bodyPr/>
        <a:lstStyle/>
        <a:p>
          <a:endParaRPr lang="zh-TW" altLang="en-US" sz="3200" b="1"/>
        </a:p>
      </dgm:t>
    </dgm:pt>
    <dgm:pt modelId="{1F67E1FA-1C3A-4FEE-9D08-C5238D03DD27}">
      <dgm:prSet phldrT="[Text]" custT="1"/>
      <dgm:spPr/>
      <dgm:t>
        <a:bodyPr/>
        <a:lstStyle/>
        <a:p>
          <a:r>
            <a:rPr lang="en-US" altLang="zh-TW" sz="2400" b="1" dirty="0" smtClean="0"/>
            <a:t>5</a:t>
          </a:r>
          <a:endParaRPr lang="zh-TW" altLang="en-US" sz="2400" b="1" dirty="0"/>
        </a:p>
      </dgm:t>
    </dgm:pt>
    <dgm:pt modelId="{869F56D7-383B-47FC-81B1-BAA78EE98760}" type="parTrans" cxnId="{8F4D0A88-9E6C-44AA-96B9-CAD13FAFC100}">
      <dgm:prSet/>
      <dgm:spPr/>
      <dgm:t>
        <a:bodyPr/>
        <a:lstStyle/>
        <a:p>
          <a:endParaRPr lang="zh-TW" altLang="en-US" sz="3200" b="1"/>
        </a:p>
      </dgm:t>
    </dgm:pt>
    <dgm:pt modelId="{D8A3963D-A947-4DE0-8720-57EC2812F0ED}" type="sibTrans" cxnId="{8F4D0A88-9E6C-44AA-96B9-CAD13FAFC100}">
      <dgm:prSet/>
      <dgm:spPr/>
      <dgm:t>
        <a:bodyPr/>
        <a:lstStyle/>
        <a:p>
          <a:endParaRPr lang="zh-TW" altLang="en-US" sz="3200" b="1"/>
        </a:p>
      </dgm:t>
    </dgm:pt>
    <dgm:pt modelId="{60216A68-2984-445B-A440-C9EB8E7160CC}">
      <dgm:prSet phldrT="[Text]" custT="1"/>
      <dgm:spPr/>
      <dgm:t>
        <a:bodyPr/>
        <a:lstStyle/>
        <a:p>
          <a:r>
            <a:rPr lang="zh-TW" altLang="en-US" sz="900" b="1" dirty="0" smtClean="0"/>
            <a:t>上線素材為單一呈現，不可做多款素材輪替遞送。</a:t>
          </a:r>
          <a:endParaRPr lang="zh-TW" altLang="en-US" sz="900" b="1" dirty="0"/>
        </a:p>
      </dgm:t>
    </dgm:pt>
    <dgm:pt modelId="{84668CB6-4300-49C8-9F61-6242B689AA82}" type="parTrans" cxnId="{E76CEFA2-80C7-49F7-97F2-21E23C3C97B6}">
      <dgm:prSet/>
      <dgm:spPr/>
      <dgm:t>
        <a:bodyPr/>
        <a:lstStyle/>
        <a:p>
          <a:endParaRPr lang="zh-TW" altLang="en-US" sz="3200" b="1"/>
        </a:p>
      </dgm:t>
    </dgm:pt>
    <dgm:pt modelId="{6FF31475-EEFD-4859-8BE6-1B8B94DE53C5}" type="sibTrans" cxnId="{E76CEFA2-80C7-49F7-97F2-21E23C3C97B6}">
      <dgm:prSet/>
      <dgm:spPr/>
      <dgm:t>
        <a:bodyPr/>
        <a:lstStyle/>
        <a:p>
          <a:endParaRPr lang="zh-TW" altLang="en-US" sz="3200" b="1"/>
        </a:p>
      </dgm:t>
    </dgm:pt>
    <dgm:pt modelId="{A9D416B6-E7CD-47C1-992B-AD2357127E26}">
      <dgm:prSet phldrT="[Text]" custT="1"/>
      <dgm:spPr/>
      <dgm:t>
        <a:bodyPr/>
        <a:lstStyle/>
        <a:p>
          <a:r>
            <a:rPr lang="en-US" altLang="zh-TW" sz="2400" b="1" dirty="0" smtClean="0"/>
            <a:t>4</a:t>
          </a:r>
          <a:endParaRPr lang="zh-TW" altLang="en-US" sz="2400" b="1" dirty="0"/>
        </a:p>
      </dgm:t>
    </dgm:pt>
    <dgm:pt modelId="{E741D4FF-6143-4552-A98F-24E09BE0976C}" type="parTrans" cxnId="{1B683658-D8ED-46E2-BA3E-F74F4A1BC119}">
      <dgm:prSet/>
      <dgm:spPr/>
      <dgm:t>
        <a:bodyPr/>
        <a:lstStyle/>
        <a:p>
          <a:endParaRPr lang="zh-TW" altLang="en-US" sz="3200" b="1"/>
        </a:p>
      </dgm:t>
    </dgm:pt>
    <dgm:pt modelId="{D0B4C78B-C23C-439D-A909-BEAA4A7643D6}" type="sibTrans" cxnId="{1B683658-D8ED-46E2-BA3E-F74F4A1BC119}">
      <dgm:prSet/>
      <dgm:spPr/>
      <dgm:t>
        <a:bodyPr/>
        <a:lstStyle/>
        <a:p>
          <a:endParaRPr lang="zh-TW" altLang="en-US" sz="3200" b="1"/>
        </a:p>
      </dgm:t>
    </dgm:pt>
    <dgm:pt modelId="{BE361575-F9B9-4173-94EA-90690B23D330}">
      <dgm:prSet phldrT="[Text]" custT="1"/>
      <dgm:spPr/>
      <dgm:t>
        <a:bodyPr/>
        <a:lstStyle/>
        <a:p>
          <a:r>
            <a:rPr lang="en-US" altLang="en-US" sz="900" b="1" dirty="0" smtClean="0"/>
            <a:t> </a:t>
          </a:r>
          <a:r>
            <a:rPr lang="zh-TW" altLang="en-US" sz="900" b="1" dirty="0" smtClean="0"/>
            <a:t>圖片、</a:t>
          </a:r>
          <a:r>
            <a:rPr lang="en-US" altLang="zh-TW" sz="900" b="1" dirty="0" smtClean="0"/>
            <a:t>logo</a:t>
          </a:r>
          <a:r>
            <a:rPr lang="zh-TW" altLang="en-US" sz="900" b="1" dirty="0" smtClean="0"/>
            <a:t>、字形需為解析度</a:t>
          </a:r>
          <a:r>
            <a:rPr lang="en-US" altLang="zh-TW" sz="900" b="1" dirty="0" smtClean="0"/>
            <a:t>/</a:t>
          </a:r>
          <a:r>
            <a:rPr lang="zh-TW" altLang="en-US" sz="900" b="1" dirty="0" smtClean="0"/>
            <a:t>畫質好的品質。</a:t>
          </a:r>
          <a:endParaRPr lang="zh-TW" altLang="en-US" sz="900" b="1" dirty="0"/>
        </a:p>
      </dgm:t>
    </dgm:pt>
    <dgm:pt modelId="{2F76D5EB-DF6C-4AFD-AFEF-8279AB469716}" type="parTrans" cxnId="{AF10B6DB-6D05-44BD-8163-211FC14618C3}">
      <dgm:prSet/>
      <dgm:spPr/>
      <dgm:t>
        <a:bodyPr/>
        <a:lstStyle/>
        <a:p>
          <a:endParaRPr lang="zh-TW" altLang="en-US" sz="3200" b="1"/>
        </a:p>
      </dgm:t>
    </dgm:pt>
    <dgm:pt modelId="{533F82A8-94E4-4A60-A0E9-97FDD2D99886}" type="sibTrans" cxnId="{AF10B6DB-6D05-44BD-8163-211FC14618C3}">
      <dgm:prSet/>
      <dgm:spPr/>
      <dgm:t>
        <a:bodyPr/>
        <a:lstStyle/>
        <a:p>
          <a:endParaRPr lang="zh-TW" altLang="en-US" sz="3200" b="1"/>
        </a:p>
      </dgm:t>
    </dgm:pt>
    <dgm:pt modelId="{FA382116-5198-403E-8A23-504A0FC2D541}" type="pres">
      <dgm:prSet presAssocID="{5A87F6D1-D313-4F9E-8367-8C34F82329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C51DCDC-98D0-4EC7-A5E9-F48D120ECE47}" type="pres">
      <dgm:prSet presAssocID="{6B74CA61-55BC-43F2-8EF8-10657EE54090}" presName="linNode" presStyleCnt="0"/>
      <dgm:spPr/>
    </dgm:pt>
    <dgm:pt modelId="{3C6173A5-56C5-456F-B669-6CF9F0FCBDAC}" type="pres">
      <dgm:prSet presAssocID="{6B74CA61-55BC-43F2-8EF8-10657EE54090}" presName="parentText" presStyleLbl="node1" presStyleIdx="0" presStyleCnt="6" custScaleX="142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C296CB-0321-4605-B8F6-420DE66508AB}" type="pres">
      <dgm:prSet presAssocID="{6B74CA61-55BC-43F2-8EF8-10657EE54090}" presName="descendantText" presStyleLbl="alignAccFollowNode1" presStyleIdx="0" presStyleCnt="6" custScaleX="1328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63B44A-F2D0-481A-8C97-B17B966EF4B4}" type="pres">
      <dgm:prSet presAssocID="{8809CEC5-31B2-46EE-893D-A122E4DD438E}" presName="sp" presStyleCnt="0"/>
      <dgm:spPr/>
    </dgm:pt>
    <dgm:pt modelId="{49CD2CFF-E521-4CC4-A698-D0BA2DABD2F5}" type="pres">
      <dgm:prSet presAssocID="{A9D416B6-E7CD-47C1-992B-AD2357127E26}" presName="linNode" presStyleCnt="0"/>
      <dgm:spPr/>
    </dgm:pt>
    <dgm:pt modelId="{A1A9DFA3-06C4-4821-9F70-167B274EF3F3}" type="pres">
      <dgm:prSet presAssocID="{A9D416B6-E7CD-47C1-992B-AD2357127E26}" presName="parentText" presStyleLbl="node1" presStyleIdx="1" presStyleCnt="6" custScaleX="1398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6AF485-7E26-4E63-B5C7-0EE783C57EAB}" type="pres">
      <dgm:prSet presAssocID="{A9D416B6-E7CD-47C1-992B-AD2357127E26}" presName="descendantText" presStyleLbl="alignAccFollowNode1" presStyleIdx="1" presStyleCnt="6" custScaleX="1328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FEDD17-6BDF-4625-911C-CE7B89BF7B98}" type="pres">
      <dgm:prSet presAssocID="{D0B4C78B-C23C-439D-A909-BEAA4A7643D6}" presName="sp" presStyleCnt="0"/>
      <dgm:spPr/>
    </dgm:pt>
    <dgm:pt modelId="{F9E11FA5-73D9-4151-8501-2E4C2F20A0E6}" type="pres">
      <dgm:prSet presAssocID="{1F67E1FA-1C3A-4FEE-9D08-C5238D03DD27}" presName="linNode" presStyleCnt="0"/>
      <dgm:spPr/>
    </dgm:pt>
    <dgm:pt modelId="{8AA17923-C587-4029-AADD-49CD706A0D2D}" type="pres">
      <dgm:prSet presAssocID="{1F67E1FA-1C3A-4FEE-9D08-C5238D03DD27}" presName="parentText" presStyleLbl="node1" presStyleIdx="2" presStyleCnt="6" custScaleX="1398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60C913-D50E-4104-9012-57CF52EC7F93}" type="pres">
      <dgm:prSet presAssocID="{1F67E1FA-1C3A-4FEE-9D08-C5238D03DD27}" presName="descendantText" presStyleLbl="alignAccFollowNode1" presStyleIdx="2" presStyleCnt="6" custScaleX="1328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B53F09-28BF-41FC-ACF3-CEF34ADB1910}" type="pres">
      <dgm:prSet presAssocID="{D8A3963D-A947-4DE0-8720-57EC2812F0ED}" presName="sp" presStyleCnt="0"/>
      <dgm:spPr/>
    </dgm:pt>
    <dgm:pt modelId="{00D969BF-488F-4454-B983-29BCC8728631}" type="pres">
      <dgm:prSet presAssocID="{1A7E50AB-1637-41DE-BE22-929321616554}" presName="linNode" presStyleCnt="0"/>
      <dgm:spPr/>
    </dgm:pt>
    <dgm:pt modelId="{F944B5CD-CC6C-407C-834F-2D5CAB2D8337}" type="pres">
      <dgm:prSet presAssocID="{1A7E50AB-1637-41DE-BE22-929321616554}" presName="parentText" presStyleLbl="node1" presStyleIdx="3" presStyleCnt="6" custScaleX="142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E81866-DA7D-4411-A40A-34FC5B31B681}" type="pres">
      <dgm:prSet presAssocID="{1A7E50AB-1637-41DE-BE22-929321616554}" presName="descendantText" presStyleLbl="alignAccFollowNode1" presStyleIdx="3" presStyleCnt="6" custScaleX="1328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FC5117-FA83-4466-BD43-E475170DD2BF}" type="pres">
      <dgm:prSet presAssocID="{BBCFFE76-7F08-47B2-B909-E1C2AEE1112C}" presName="sp" presStyleCnt="0"/>
      <dgm:spPr/>
    </dgm:pt>
    <dgm:pt modelId="{CF3B96FF-316F-4AD9-8FAB-C856DEDD9CC4}" type="pres">
      <dgm:prSet presAssocID="{0E021BD6-23B8-4161-9D27-28990B82F17D}" presName="linNode" presStyleCnt="0"/>
      <dgm:spPr/>
    </dgm:pt>
    <dgm:pt modelId="{759517BA-2ABC-4091-BA96-545337750315}" type="pres">
      <dgm:prSet presAssocID="{0E021BD6-23B8-4161-9D27-28990B82F17D}" presName="parentText" presStyleLbl="node1" presStyleIdx="4" presStyleCnt="6" custScaleX="142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AF326E-AA87-497C-B689-1EF20C85B705}" type="pres">
      <dgm:prSet presAssocID="{0E021BD6-23B8-4161-9D27-28990B82F17D}" presName="descendantText" presStyleLbl="alignAccFollowNode1" presStyleIdx="4" presStyleCnt="6" custScaleX="1328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52954A-468A-46A7-A9A0-38B3853D186D}" type="pres">
      <dgm:prSet presAssocID="{AFBDE3E6-97E0-48FD-9011-C4064AF40F12}" presName="sp" presStyleCnt="0"/>
      <dgm:spPr/>
    </dgm:pt>
    <dgm:pt modelId="{79603409-63F7-46DD-AD2F-D1F0670E2E87}" type="pres">
      <dgm:prSet presAssocID="{F0447906-6115-4FD1-AF9D-CD466860874F}" presName="linNode" presStyleCnt="0"/>
      <dgm:spPr/>
    </dgm:pt>
    <dgm:pt modelId="{12300D15-420E-4631-BA89-C90E6755B2AF}" type="pres">
      <dgm:prSet presAssocID="{F0447906-6115-4FD1-AF9D-CD466860874F}" presName="parentText" presStyleLbl="node1" presStyleIdx="5" presStyleCnt="6" custScaleX="1387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B0969-A998-43F3-9383-79E7FA77CF13}" type="pres">
      <dgm:prSet presAssocID="{F0447906-6115-4FD1-AF9D-CD466860874F}" presName="descendantText" presStyleLbl="alignAccFollowNode1" presStyleIdx="5" presStyleCnt="6" custScaleX="1328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7CA6B2-4371-43E6-8888-21A8BA6B2532}" type="presOf" srcId="{07A435D5-4C72-4B9D-80DE-DAB30B0D6656}" destId="{A660C913-D50E-4104-9012-57CF52EC7F93}" srcOrd="0" destOrd="0" presId="urn:microsoft.com/office/officeart/2005/8/layout/vList5"/>
    <dgm:cxn modelId="{E76CEFA2-80C7-49F7-97F2-21E23C3C97B6}" srcId="{6B74CA61-55BC-43F2-8EF8-10657EE54090}" destId="{60216A68-2984-445B-A440-C9EB8E7160CC}" srcOrd="0" destOrd="0" parTransId="{84668CB6-4300-49C8-9F61-6242B689AA82}" sibTransId="{6FF31475-EEFD-4859-8BE6-1B8B94DE53C5}"/>
    <dgm:cxn modelId="{FE9346B8-99DF-4588-9E0E-A9681E0C6BAE}" type="presOf" srcId="{A9D416B6-E7CD-47C1-992B-AD2357127E26}" destId="{A1A9DFA3-06C4-4821-9F70-167B274EF3F3}" srcOrd="0" destOrd="0" presId="urn:microsoft.com/office/officeart/2005/8/layout/vList5"/>
    <dgm:cxn modelId="{157356E8-A135-4306-9B9C-95ED572288D4}" type="presOf" srcId="{45919071-9322-4546-AC5C-B47B76EB2670}" destId="{21CB0969-A998-43F3-9383-79E7FA77CF13}" srcOrd="0" destOrd="0" presId="urn:microsoft.com/office/officeart/2005/8/layout/vList5"/>
    <dgm:cxn modelId="{2D72718B-F9CA-409B-9AC9-039B007B47C2}" srcId="{5A87F6D1-D313-4F9E-8367-8C34F8232982}" destId="{0E021BD6-23B8-4161-9D27-28990B82F17D}" srcOrd="4" destOrd="0" parTransId="{1EF6F2EF-DC93-4905-8849-55A23749C787}" sibTransId="{AFBDE3E6-97E0-48FD-9011-C4064AF40F12}"/>
    <dgm:cxn modelId="{224B26DB-3BB9-4ADE-9D89-783DF5628CBA}" type="presOf" srcId="{F0447906-6115-4FD1-AF9D-CD466860874F}" destId="{12300D15-420E-4631-BA89-C90E6755B2AF}" srcOrd="0" destOrd="0" presId="urn:microsoft.com/office/officeart/2005/8/layout/vList5"/>
    <dgm:cxn modelId="{8CA36782-00DA-42B2-90A2-DC63C1D8D076}" type="presOf" srcId="{1F67E1FA-1C3A-4FEE-9D08-C5238D03DD27}" destId="{8AA17923-C587-4029-AADD-49CD706A0D2D}" srcOrd="0" destOrd="0" presId="urn:microsoft.com/office/officeart/2005/8/layout/vList5"/>
    <dgm:cxn modelId="{4B06BDB7-AEAC-4CAD-AEEB-88D0D466D4B9}" type="presOf" srcId="{5A87F6D1-D313-4F9E-8367-8C34F8232982}" destId="{FA382116-5198-403E-8A23-504A0FC2D541}" srcOrd="0" destOrd="0" presId="urn:microsoft.com/office/officeart/2005/8/layout/vList5"/>
    <dgm:cxn modelId="{513C0232-806F-4EBA-A71C-428937294262}" srcId="{1F67E1FA-1C3A-4FEE-9D08-C5238D03DD27}" destId="{07A435D5-4C72-4B9D-80DE-DAB30B0D6656}" srcOrd="0" destOrd="0" parTransId="{DDC81928-0596-43B3-AF77-10BBEF14B21F}" sibTransId="{1B8E667D-DD2D-4ACD-A33F-FD0B9C88F087}"/>
    <dgm:cxn modelId="{CEBCB250-6133-4964-9106-EB2A37725FAC}" type="presOf" srcId="{BE361575-F9B9-4173-94EA-90690B23D330}" destId="{0E6AF485-7E26-4E63-B5C7-0EE783C57EAB}" srcOrd="0" destOrd="0" presId="urn:microsoft.com/office/officeart/2005/8/layout/vList5"/>
    <dgm:cxn modelId="{6829DF4A-348F-4850-B870-9EEBF2A1236D}" srcId="{1A7E50AB-1637-41DE-BE22-929321616554}" destId="{A8948ADF-A53D-465F-A01E-74500FEA6360}" srcOrd="0" destOrd="0" parTransId="{DE505344-BE84-493F-8F8E-684D8F23752C}" sibTransId="{82BB792C-5BB3-4365-B407-EB026C37A084}"/>
    <dgm:cxn modelId="{F6A1B3C8-F636-48B6-8495-DAB5F62F9D70}" type="presOf" srcId="{60216A68-2984-445B-A440-C9EB8E7160CC}" destId="{80C296CB-0321-4605-B8F6-420DE66508AB}" srcOrd="0" destOrd="0" presId="urn:microsoft.com/office/officeart/2005/8/layout/vList5"/>
    <dgm:cxn modelId="{DBF6BE8F-4804-45DF-9B02-DA791F0E58C2}" srcId="{0E021BD6-23B8-4161-9D27-28990B82F17D}" destId="{B1DE1772-4475-4741-9516-3A80583E07BD}" srcOrd="0" destOrd="0" parTransId="{978B6A42-3C6C-481E-A78A-C0B65718EDAE}" sibTransId="{8744DF48-4EC9-4AE5-AF26-49EDA3578AFA}"/>
    <dgm:cxn modelId="{9625B8C5-5592-4D4F-8AAB-81A25093EA33}" type="presOf" srcId="{B1DE1772-4475-4741-9516-3A80583E07BD}" destId="{E1AF326E-AA87-497C-B689-1EF20C85B705}" srcOrd="0" destOrd="0" presId="urn:microsoft.com/office/officeart/2005/8/layout/vList5"/>
    <dgm:cxn modelId="{8F4D0A88-9E6C-44AA-96B9-CAD13FAFC100}" srcId="{5A87F6D1-D313-4F9E-8367-8C34F8232982}" destId="{1F67E1FA-1C3A-4FEE-9D08-C5238D03DD27}" srcOrd="2" destOrd="0" parTransId="{869F56D7-383B-47FC-81B1-BAA78EE98760}" sibTransId="{D8A3963D-A947-4DE0-8720-57EC2812F0ED}"/>
    <dgm:cxn modelId="{B2773123-7E90-4313-9F96-97546D65442D}" type="presOf" srcId="{0E021BD6-23B8-4161-9D27-28990B82F17D}" destId="{759517BA-2ABC-4091-BA96-545337750315}" srcOrd="0" destOrd="0" presId="urn:microsoft.com/office/officeart/2005/8/layout/vList5"/>
    <dgm:cxn modelId="{9CE2F869-EA1D-48DB-9DF6-3120A411FA27}" srcId="{5A87F6D1-D313-4F9E-8367-8C34F8232982}" destId="{F0447906-6115-4FD1-AF9D-CD466860874F}" srcOrd="5" destOrd="0" parTransId="{A40DCFC3-8EE5-4E57-A874-61CB90CF2D98}" sibTransId="{06512ADA-6AF5-4DC3-B65F-514E73A23194}"/>
    <dgm:cxn modelId="{851DC6EE-86D0-426C-A80E-5B507995516A}" type="presOf" srcId="{A8948ADF-A53D-465F-A01E-74500FEA6360}" destId="{1EE81866-DA7D-4411-A40A-34FC5B31B681}" srcOrd="0" destOrd="0" presId="urn:microsoft.com/office/officeart/2005/8/layout/vList5"/>
    <dgm:cxn modelId="{AF10B6DB-6D05-44BD-8163-211FC14618C3}" srcId="{A9D416B6-E7CD-47C1-992B-AD2357127E26}" destId="{BE361575-F9B9-4173-94EA-90690B23D330}" srcOrd="0" destOrd="0" parTransId="{2F76D5EB-DF6C-4AFD-AFEF-8279AB469716}" sibTransId="{533F82A8-94E4-4A60-A0E9-97FDD2D99886}"/>
    <dgm:cxn modelId="{E69510DC-7E36-475E-9C24-AA59CDC9CBDC}" srcId="{5A87F6D1-D313-4F9E-8367-8C34F8232982}" destId="{6B74CA61-55BC-43F2-8EF8-10657EE54090}" srcOrd="0" destOrd="0" parTransId="{C48CE478-9F95-411B-9CAA-98B1649CA344}" sibTransId="{8809CEC5-31B2-46EE-893D-A122E4DD438E}"/>
    <dgm:cxn modelId="{DFEAB6CA-F2A0-4B6D-A10C-CF7226467739}" type="presOf" srcId="{1A7E50AB-1637-41DE-BE22-929321616554}" destId="{F944B5CD-CC6C-407C-834F-2D5CAB2D8337}" srcOrd="0" destOrd="0" presId="urn:microsoft.com/office/officeart/2005/8/layout/vList5"/>
    <dgm:cxn modelId="{1B683658-D8ED-46E2-BA3E-F74F4A1BC119}" srcId="{5A87F6D1-D313-4F9E-8367-8C34F8232982}" destId="{A9D416B6-E7CD-47C1-992B-AD2357127E26}" srcOrd="1" destOrd="0" parTransId="{E741D4FF-6143-4552-A98F-24E09BE0976C}" sibTransId="{D0B4C78B-C23C-439D-A909-BEAA4A7643D6}"/>
    <dgm:cxn modelId="{D52B40FF-88AB-4CB6-8932-A241FDA726A1}" srcId="{F0447906-6115-4FD1-AF9D-CD466860874F}" destId="{45919071-9322-4546-AC5C-B47B76EB2670}" srcOrd="0" destOrd="0" parTransId="{7C578F62-7A68-48DA-A134-A5381E8DB524}" sibTransId="{3D870178-01D3-4CC2-A376-33C8542B01AC}"/>
    <dgm:cxn modelId="{0E9D5AA1-382C-4B3D-9D5C-5071240E3900}" srcId="{5A87F6D1-D313-4F9E-8367-8C34F8232982}" destId="{1A7E50AB-1637-41DE-BE22-929321616554}" srcOrd="3" destOrd="0" parTransId="{5D0BAE68-23DC-4FAF-8B14-2E5C4098E84F}" sibTransId="{BBCFFE76-7F08-47B2-B909-E1C2AEE1112C}"/>
    <dgm:cxn modelId="{59298330-B8BD-4380-A0C0-D5CBDBA09649}" type="presOf" srcId="{6B74CA61-55BC-43F2-8EF8-10657EE54090}" destId="{3C6173A5-56C5-456F-B669-6CF9F0FCBDAC}" srcOrd="0" destOrd="0" presId="urn:microsoft.com/office/officeart/2005/8/layout/vList5"/>
    <dgm:cxn modelId="{3732BE7D-B971-4E92-97CC-C8EC3E1E0A76}" type="presParOf" srcId="{FA382116-5198-403E-8A23-504A0FC2D541}" destId="{1C51DCDC-98D0-4EC7-A5E9-F48D120ECE47}" srcOrd="0" destOrd="0" presId="urn:microsoft.com/office/officeart/2005/8/layout/vList5"/>
    <dgm:cxn modelId="{ED69B8B2-56D6-4D6B-8F0F-73BBF508E865}" type="presParOf" srcId="{1C51DCDC-98D0-4EC7-A5E9-F48D120ECE47}" destId="{3C6173A5-56C5-456F-B669-6CF9F0FCBDAC}" srcOrd="0" destOrd="0" presId="urn:microsoft.com/office/officeart/2005/8/layout/vList5"/>
    <dgm:cxn modelId="{B71F3944-53DB-4C82-850E-4D3ED7F3C855}" type="presParOf" srcId="{1C51DCDC-98D0-4EC7-A5E9-F48D120ECE47}" destId="{80C296CB-0321-4605-B8F6-420DE66508AB}" srcOrd="1" destOrd="0" presId="urn:microsoft.com/office/officeart/2005/8/layout/vList5"/>
    <dgm:cxn modelId="{056BBC85-33DA-4843-ABDB-2557AA0185FC}" type="presParOf" srcId="{FA382116-5198-403E-8A23-504A0FC2D541}" destId="{9D63B44A-F2D0-481A-8C97-B17B966EF4B4}" srcOrd="1" destOrd="0" presId="urn:microsoft.com/office/officeart/2005/8/layout/vList5"/>
    <dgm:cxn modelId="{31E17428-D467-4F07-AA68-74DF15DB3A9D}" type="presParOf" srcId="{FA382116-5198-403E-8A23-504A0FC2D541}" destId="{49CD2CFF-E521-4CC4-A698-D0BA2DABD2F5}" srcOrd="2" destOrd="0" presId="urn:microsoft.com/office/officeart/2005/8/layout/vList5"/>
    <dgm:cxn modelId="{D0E1CB7C-73D2-452F-A4D0-68401E8C32F2}" type="presParOf" srcId="{49CD2CFF-E521-4CC4-A698-D0BA2DABD2F5}" destId="{A1A9DFA3-06C4-4821-9F70-167B274EF3F3}" srcOrd="0" destOrd="0" presId="urn:microsoft.com/office/officeart/2005/8/layout/vList5"/>
    <dgm:cxn modelId="{3F3BB294-6CF6-4AB4-888B-5B0FFDD303B8}" type="presParOf" srcId="{49CD2CFF-E521-4CC4-A698-D0BA2DABD2F5}" destId="{0E6AF485-7E26-4E63-B5C7-0EE783C57EAB}" srcOrd="1" destOrd="0" presId="urn:microsoft.com/office/officeart/2005/8/layout/vList5"/>
    <dgm:cxn modelId="{DAB58589-87CC-4B98-89EC-321208B46039}" type="presParOf" srcId="{FA382116-5198-403E-8A23-504A0FC2D541}" destId="{FBFEDD17-6BDF-4625-911C-CE7B89BF7B98}" srcOrd="3" destOrd="0" presId="urn:microsoft.com/office/officeart/2005/8/layout/vList5"/>
    <dgm:cxn modelId="{C4039EEE-BA1B-4CEF-9900-573991CAB2B4}" type="presParOf" srcId="{FA382116-5198-403E-8A23-504A0FC2D541}" destId="{F9E11FA5-73D9-4151-8501-2E4C2F20A0E6}" srcOrd="4" destOrd="0" presId="urn:microsoft.com/office/officeart/2005/8/layout/vList5"/>
    <dgm:cxn modelId="{173557FC-2A35-4D08-BAFA-D2E85C6E8B83}" type="presParOf" srcId="{F9E11FA5-73D9-4151-8501-2E4C2F20A0E6}" destId="{8AA17923-C587-4029-AADD-49CD706A0D2D}" srcOrd="0" destOrd="0" presId="urn:microsoft.com/office/officeart/2005/8/layout/vList5"/>
    <dgm:cxn modelId="{EEE3B6C1-C50B-4711-9948-D48501791D32}" type="presParOf" srcId="{F9E11FA5-73D9-4151-8501-2E4C2F20A0E6}" destId="{A660C913-D50E-4104-9012-57CF52EC7F93}" srcOrd="1" destOrd="0" presId="urn:microsoft.com/office/officeart/2005/8/layout/vList5"/>
    <dgm:cxn modelId="{0B8DD60E-589F-4426-B841-8F1A43466DA1}" type="presParOf" srcId="{FA382116-5198-403E-8A23-504A0FC2D541}" destId="{F0B53F09-28BF-41FC-ACF3-CEF34ADB1910}" srcOrd="5" destOrd="0" presId="urn:microsoft.com/office/officeart/2005/8/layout/vList5"/>
    <dgm:cxn modelId="{7D54E941-160D-4B24-B3F5-CB9EB1514609}" type="presParOf" srcId="{FA382116-5198-403E-8A23-504A0FC2D541}" destId="{00D969BF-488F-4454-B983-29BCC8728631}" srcOrd="6" destOrd="0" presId="urn:microsoft.com/office/officeart/2005/8/layout/vList5"/>
    <dgm:cxn modelId="{41736804-5D50-4A02-AABF-961FBDA65CD9}" type="presParOf" srcId="{00D969BF-488F-4454-B983-29BCC8728631}" destId="{F944B5CD-CC6C-407C-834F-2D5CAB2D8337}" srcOrd="0" destOrd="0" presId="urn:microsoft.com/office/officeart/2005/8/layout/vList5"/>
    <dgm:cxn modelId="{CE67A86C-829A-4242-BED0-EA309E5C46E2}" type="presParOf" srcId="{00D969BF-488F-4454-B983-29BCC8728631}" destId="{1EE81866-DA7D-4411-A40A-34FC5B31B681}" srcOrd="1" destOrd="0" presId="urn:microsoft.com/office/officeart/2005/8/layout/vList5"/>
    <dgm:cxn modelId="{DC7E1A6F-244E-46FC-995B-D5F974AB3ECE}" type="presParOf" srcId="{FA382116-5198-403E-8A23-504A0FC2D541}" destId="{87FC5117-FA83-4466-BD43-E475170DD2BF}" srcOrd="7" destOrd="0" presId="urn:microsoft.com/office/officeart/2005/8/layout/vList5"/>
    <dgm:cxn modelId="{AC8A815D-082F-46A4-909C-065CF9300995}" type="presParOf" srcId="{FA382116-5198-403E-8A23-504A0FC2D541}" destId="{CF3B96FF-316F-4AD9-8FAB-C856DEDD9CC4}" srcOrd="8" destOrd="0" presId="urn:microsoft.com/office/officeart/2005/8/layout/vList5"/>
    <dgm:cxn modelId="{790565ED-8FE5-4592-A887-A13E240C3B24}" type="presParOf" srcId="{CF3B96FF-316F-4AD9-8FAB-C856DEDD9CC4}" destId="{759517BA-2ABC-4091-BA96-545337750315}" srcOrd="0" destOrd="0" presId="urn:microsoft.com/office/officeart/2005/8/layout/vList5"/>
    <dgm:cxn modelId="{147173C4-857C-47D3-B0BC-2FDF4E0AF66E}" type="presParOf" srcId="{CF3B96FF-316F-4AD9-8FAB-C856DEDD9CC4}" destId="{E1AF326E-AA87-497C-B689-1EF20C85B705}" srcOrd="1" destOrd="0" presId="urn:microsoft.com/office/officeart/2005/8/layout/vList5"/>
    <dgm:cxn modelId="{18001AD6-B036-47E4-879D-11965EAA36CD}" type="presParOf" srcId="{FA382116-5198-403E-8A23-504A0FC2D541}" destId="{4152954A-468A-46A7-A9A0-38B3853D186D}" srcOrd="9" destOrd="0" presId="urn:microsoft.com/office/officeart/2005/8/layout/vList5"/>
    <dgm:cxn modelId="{B5968230-320D-42FE-A5FB-01C26ECA1679}" type="presParOf" srcId="{FA382116-5198-403E-8A23-504A0FC2D541}" destId="{79603409-63F7-46DD-AD2F-D1F0670E2E87}" srcOrd="10" destOrd="0" presId="urn:microsoft.com/office/officeart/2005/8/layout/vList5"/>
    <dgm:cxn modelId="{B45888C0-2EF6-4D3D-AC14-76482E3F3AE2}" type="presParOf" srcId="{79603409-63F7-46DD-AD2F-D1F0670E2E87}" destId="{12300D15-420E-4631-BA89-C90E6755B2AF}" srcOrd="0" destOrd="0" presId="urn:microsoft.com/office/officeart/2005/8/layout/vList5"/>
    <dgm:cxn modelId="{9006AEEF-D676-4ADB-8C83-B24FD029165B}" type="presParOf" srcId="{79603409-63F7-46DD-AD2F-D1F0670E2E87}" destId="{21CB0969-A998-43F3-9383-79E7FA77CF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0" y="342229"/>
          <a:ext cx="3014781" cy="8489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/>
            <a:t>整體視覺請針對</a:t>
          </a:r>
          <a:endParaRPr lang="en-US" altLang="zh-TW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b="1" kern="1200" dirty="0" smtClean="0"/>
            <a:t>1024x768</a:t>
          </a:r>
          <a:r>
            <a:rPr lang="zh-TW" altLang="en-US" sz="1200" b="1" kern="1200" dirty="0" smtClean="0"/>
            <a:t> </a:t>
          </a:r>
          <a:r>
            <a:rPr lang="en-US" altLang="zh-TW" sz="1200" b="1" kern="1200" dirty="0" err="1" smtClean="0"/>
            <a:t>px</a:t>
          </a:r>
          <a:r>
            <a:rPr lang="en-US" altLang="zh-TW" sz="1200" b="1" kern="1200" dirty="0" smtClean="0"/>
            <a:t> </a:t>
          </a:r>
          <a:r>
            <a:rPr lang="zh-TW" altLang="en-US" sz="1200" b="1" kern="1200" dirty="0" smtClean="0"/>
            <a:t>做優化，</a:t>
          </a:r>
          <a:endParaRPr lang="en-US" altLang="zh-TW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/>
            <a:t>以免因不同解析度造成畫面被裁切</a:t>
          </a:r>
          <a:endParaRPr lang="zh-TW" altLang="en-US" sz="1200" b="1" kern="1200" dirty="0"/>
        </a:p>
      </dsp:txBody>
      <dsp:txXfrm>
        <a:off x="482365" y="342229"/>
        <a:ext cx="2532416" cy="848903"/>
      </dsp:txXfrm>
    </dsp:sp>
    <dsp:sp modelId="{34E9BC34-9E50-4CFE-9471-9A2355783139}">
      <dsp:nvSpPr>
        <dsp:cNvPr id="0" name=""/>
        <dsp:cNvSpPr/>
      </dsp:nvSpPr>
      <dsp:spPr>
        <a:xfrm>
          <a:off x="0" y="0"/>
          <a:ext cx="849308" cy="849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500" b="1" kern="1200" dirty="0" smtClean="0"/>
            <a:t>3</a:t>
          </a:r>
          <a:endParaRPr lang="zh-TW" altLang="en-US" sz="4500" b="1" kern="1200" dirty="0"/>
        </a:p>
      </dsp:txBody>
      <dsp:txXfrm>
        <a:off x="0" y="0"/>
        <a:ext cx="849308" cy="8493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950147" y="384809"/>
          <a:ext cx="1441711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/>
            <a:t>『</a:t>
          </a:r>
          <a:r>
            <a:rPr lang="zh-TW" altLang="en-US" sz="1400" b="1" kern="1200" dirty="0" smtClean="0"/>
            <a:t>意見回覆</a:t>
          </a:r>
          <a:r>
            <a:rPr lang="en-US" altLang="zh-TW" sz="1400" b="1" kern="1200" dirty="0" smtClean="0"/>
            <a:t>』</a:t>
          </a:r>
          <a:r>
            <a:rPr lang="zh-TW" altLang="en-US" sz="1400" b="1" kern="1200" dirty="0" smtClean="0"/>
            <a:t>是必要的，</a:t>
          </a:r>
          <a:r>
            <a:rPr lang="en-US" altLang="zh-TW" sz="1400" b="1" kern="1200" dirty="0" smtClean="0"/>
            <a:t/>
          </a:r>
          <a:br>
            <a:rPr lang="en-US" altLang="zh-TW" sz="1400" b="1" kern="1200" dirty="0" smtClean="0"/>
          </a:br>
          <a:r>
            <a:rPr lang="zh-TW" altLang="en-US" sz="1400" b="1" kern="1200" dirty="0" smtClean="0"/>
            <a:t>不可移動位置。</a:t>
          </a:r>
          <a:endParaRPr lang="zh-TW" altLang="en-US" sz="1400" b="1" kern="1200" dirty="0"/>
        </a:p>
      </dsp:txBody>
      <dsp:txXfrm>
        <a:off x="1180821" y="384809"/>
        <a:ext cx="1211037" cy="961621"/>
      </dsp:txXfrm>
    </dsp:sp>
    <dsp:sp modelId="{34E9BC34-9E50-4CFE-9471-9A2355783139}">
      <dsp:nvSpPr>
        <dsp:cNvPr id="0" name=""/>
        <dsp:cNvSpPr/>
      </dsp:nvSpPr>
      <dsp:spPr>
        <a:xfrm>
          <a:off x="181234" y="353"/>
          <a:ext cx="883307" cy="876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b="1" kern="1200" dirty="0" smtClean="0"/>
            <a:t>1</a:t>
          </a:r>
          <a:endParaRPr lang="zh-TW" altLang="en-US" sz="4700" b="1" kern="1200" dirty="0"/>
        </a:p>
      </dsp:txBody>
      <dsp:txXfrm>
        <a:off x="181234" y="353"/>
        <a:ext cx="883307" cy="8764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950147" y="384809"/>
          <a:ext cx="1441711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/>
            <a:t>頁首</a:t>
          </a:r>
          <a:r>
            <a:rPr lang="en-US" altLang="zh-TW" sz="1200" b="1" kern="1200" dirty="0" smtClean="0"/>
            <a:t>/</a:t>
          </a:r>
          <a:r>
            <a:rPr lang="zh-TW" altLang="en-US" sz="1200" b="1" kern="1200" dirty="0" smtClean="0"/>
            <a:t>頁尾會同時出現在第一屏，只有中間廣告</a:t>
          </a:r>
          <a:r>
            <a:rPr lang="en-US" altLang="zh-TW" sz="1200" b="1" kern="1200" dirty="0" smtClean="0"/>
            <a:t/>
          </a:r>
          <a:br>
            <a:rPr lang="en-US" altLang="zh-TW" sz="1200" b="1" kern="1200" dirty="0" smtClean="0"/>
          </a:br>
          <a:r>
            <a:rPr lang="zh-TW" altLang="en-US" sz="1200" b="1" kern="1200" dirty="0" smtClean="0"/>
            <a:t>素材可捲動。</a:t>
          </a:r>
          <a:endParaRPr lang="zh-TW" altLang="en-US" sz="1200" b="1" kern="1200" dirty="0"/>
        </a:p>
      </dsp:txBody>
      <dsp:txXfrm>
        <a:off x="1180821" y="384809"/>
        <a:ext cx="1211037" cy="961621"/>
      </dsp:txXfrm>
    </dsp:sp>
    <dsp:sp modelId="{34E9BC34-9E50-4CFE-9471-9A2355783139}">
      <dsp:nvSpPr>
        <dsp:cNvPr id="0" name=""/>
        <dsp:cNvSpPr/>
      </dsp:nvSpPr>
      <dsp:spPr>
        <a:xfrm>
          <a:off x="265901" y="25756"/>
          <a:ext cx="881049" cy="8810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b="1" kern="1200" dirty="0" smtClean="0"/>
            <a:t>2</a:t>
          </a:r>
          <a:endParaRPr lang="zh-TW" altLang="en-US" sz="4700" b="1" kern="1200" dirty="0"/>
        </a:p>
      </dsp:txBody>
      <dsp:txXfrm>
        <a:off x="265901" y="25756"/>
        <a:ext cx="881049" cy="88104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789238" y="385163"/>
          <a:ext cx="1441711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使用明確清楚的文案訊息</a:t>
          </a:r>
          <a:endParaRPr lang="zh-TW" altLang="en-US" sz="1400" b="1" kern="1200" dirty="0"/>
        </a:p>
      </dsp:txBody>
      <dsp:txXfrm>
        <a:off x="1019912" y="385163"/>
        <a:ext cx="1211037" cy="961621"/>
      </dsp:txXfrm>
    </dsp:sp>
    <dsp:sp modelId="{34E9BC34-9E50-4CFE-9471-9A2355783139}">
      <dsp:nvSpPr>
        <dsp:cNvPr id="0" name=""/>
        <dsp:cNvSpPr/>
      </dsp:nvSpPr>
      <dsp:spPr>
        <a:xfrm>
          <a:off x="181234" y="353"/>
          <a:ext cx="842565" cy="8425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1</a:t>
          </a:r>
          <a:endParaRPr lang="zh-TW" altLang="en-US" sz="3600" b="1" kern="1200" dirty="0"/>
        </a:p>
      </dsp:txBody>
      <dsp:txXfrm>
        <a:off x="181234" y="353"/>
        <a:ext cx="842565" cy="84257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708847" y="384809"/>
          <a:ext cx="1924311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清晰的品牌識別是必須的</a:t>
          </a:r>
          <a:endParaRPr lang="zh-TW" altLang="en-US" sz="1400" b="1" kern="1200" dirty="0"/>
        </a:p>
      </dsp:txBody>
      <dsp:txXfrm>
        <a:off x="1016737" y="384809"/>
        <a:ext cx="1616421" cy="961621"/>
      </dsp:txXfrm>
    </dsp:sp>
    <dsp:sp modelId="{34E9BC34-9E50-4CFE-9471-9A2355783139}">
      <dsp:nvSpPr>
        <dsp:cNvPr id="0" name=""/>
        <dsp:cNvSpPr/>
      </dsp:nvSpPr>
      <dsp:spPr>
        <a:xfrm>
          <a:off x="236731" y="61895"/>
          <a:ext cx="838047" cy="8380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2</a:t>
          </a:r>
          <a:endParaRPr lang="zh-TW" altLang="en-US" sz="3600" b="1" kern="1200" dirty="0"/>
        </a:p>
      </dsp:txBody>
      <dsp:txXfrm>
        <a:off x="236731" y="61895"/>
        <a:ext cx="838047" cy="83804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C296CB-0321-4605-B8F6-420DE66508AB}">
      <dsp:nvSpPr>
        <dsp:cNvPr id="0" name=""/>
        <dsp:cNvSpPr/>
      </dsp:nvSpPr>
      <dsp:spPr>
        <a:xfrm rot="5400000">
          <a:off x="3528649" y="-2781039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900" b="1" kern="1200" dirty="0" smtClean="0"/>
            <a:t>上線素材為單一呈現，不可做多款素材輪替遞送。</a:t>
          </a:r>
          <a:endParaRPr lang="zh-TW" altLang="en-US" sz="900" b="1" kern="1200" dirty="0"/>
        </a:p>
      </dsp:txBody>
      <dsp:txXfrm rot="5400000">
        <a:off x="3528649" y="-2781039"/>
        <a:ext cx="327097" cy="5972356"/>
      </dsp:txXfrm>
    </dsp:sp>
    <dsp:sp modelId="{3C6173A5-56C5-456F-B669-6CF9F0FCBDAC}">
      <dsp:nvSpPr>
        <dsp:cNvPr id="0" name=""/>
        <dsp:cNvSpPr/>
      </dsp:nvSpPr>
      <dsp:spPr>
        <a:xfrm>
          <a:off x="346311" y="702"/>
          <a:ext cx="35970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3</a:t>
          </a:r>
          <a:endParaRPr lang="zh-TW" altLang="en-US" sz="2400" b="1" kern="1200" dirty="0"/>
        </a:p>
      </dsp:txBody>
      <dsp:txXfrm>
        <a:off x="346311" y="702"/>
        <a:ext cx="359708" cy="408871"/>
      </dsp:txXfrm>
    </dsp:sp>
    <dsp:sp modelId="{0E6AF485-7E26-4E63-B5C7-0EE783C57EAB}">
      <dsp:nvSpPr>
        <dsp:cNvPr id="0" name=""/>
        <dsp:cNvSpPr/>
      </dsp:nvSpPr>
      <dsp:spPr>
        <a:xfrm rot="5400000">
          <a:off x="3522479" y="-2351724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b="1" kern="1200" dirty="0" smtClean="0"/>
            <a:t> </a:t>
          </a:r>
          <a:r>
            <a:rPr lang="zh-TW" altLang="en-US" sz="900" b="1" kern="1200" dirty="0" smtClean="0"/>
            <a:t>圖片、</a:t>
          </a:r>
          <a:r>
            <a:rPr lang="en-US" altLang="zh-TW" sz="900" b="1" kern="1200" dirty="0" smtClean="0"/>
            <a:t>logo</a:t>
          </a:r>
          <a:r>
            <a:rPr lang="zh-TW" altLang="en-US" sz="900" b="1" kern="1200" dirty="0" smtClean="0"/>
            <a:t>、字形需為解析度</a:t>
          </a:r>
          <a:r>
            <a:rPr lang="en-US" altLang="zh-TW" sz="900" b="1" kern="1200" dirty="0" smtClean="0"/>
            <a:t>/</a:t>
          </a:r>
          <a:r>
            <a:rPr lang="zh-TW" altLang="en-US" sz="900" b="1" kern="1200" dirty="0" smtClean="0"/>
            <a:t>畫質好的品質。</a:t>
          </a:r>
          <a:endParaRPr lang="zh-TW" altLang="en-US" sz="900" b="1" kern="1200" dirty="0"/>
        </a:p>
      </dsp:txBody>
      <dsp:txXfrm rot="5400000">
        <a:off x="3522479" y="-2351724"/>
        <a:ext cx="327097" cy="5972356"/>
      </dsp:txXfrm>
    </dsp:sp>
    <dsp:sp modelId="{A1A9DFA3-06C4-4821-9F70-167B274EF3F3}">
      <dsp:nvSpPr>
        <dsp:cNvPr id="0" name=""/>
        <dsp:cNvSpPr/>
      </dsp:nvSpPr>
      <dsp:spPr>
        <a:xfrm>
          <a:off x="346311" y="430017"/>
          <a:ext cx="35353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4</a:t>
          </a:r>
          <a:endParaRPr lang="zh-TW" altLang="en-US" sz="2400" b="1" kern="1200" dirty="0"/>
        </a:p>
      </dsp:txBody>
      <dsp:txXfrm>
        <a:off x="346311" y="430017"/>
        <a:ext cx="353538" cy="408871"/>
      </dsp:txXfrm>
    </dsp:sp>
    <dsp:sp modelId="{A660C913-D50E-4104-9012-57CF52EC7F93}">
      <dsp:nvSpPr>
        <dsp:cNvPr id="0" name=""/>
        <dsp:cNvSpPr/>
      </dsp:nvSpPr>
      <dsp:spPr>
        <a:xfrm rot="5400000">
          <a:off x="3522479" y="-1922409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b="1" kern="1200" dirty="0" smtClean="0"/>
            <a:t> </a:t>
          </a:r>
          <a:r>
            <a:rPr lang="en-US" altLang="zh-TW" sz="900" b="1" kern="1200" dirty="0" smtClean="0">
              <a:solidFill>
                <a:srgbClr val="FF0000"/>
              </a:solidFill>
            </a:rPr>
            <a:t>flash</a:t>
          </a:r>
          <a:r>
            <a:rPr lang="zh-TW" altLang="en-US" sz="900" b="1" kern="1200" dirty="0" smtClean="0">
              <a:solidFill>
                <a:srgbClr val="FF0000"/>
              </a:solidFill>
            </a:rPr>
            <a:t>素材（動畫或影片）進入頁面會自動靜音播放。</a:t>
          </a:r>
          <a:endParaRPr lang="zh-TW" altLang="en-US" sz="900" b="1" kern="1200" dirty="0">
            <a:solidFill>
              <a:srgbClr val="FF0000"/>
            </a:solidFill>
          </a:endParaRPr>
        </a:p>
      </dsp:txBody>
      <dsp:txXfrm rot="5400000">
        <a:off x="3522479" y="-1922409"/>
        <a:ext cx="327097" cy="5972356"/>
      </dsp:txXfrm>
    </dsp:sp>
    <dsp:sp modelId="{8AA17923-C587-4029-AADD-49CD706A0D2D}">
      <dsp:nvSpPr>
        <dsp:cNvPr id="0" name=""/>
        <dsp:cNvSpPr/>
      </dsp:nvSpPr>
      <dsp:spPr>
        <a:xfrm>
          <a:off x="346311" y="859332"/>
          <a:ext cx="35353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5</a:t>
          </a:r>
          <a:endParaRPr lang="zh-TW" altLang="en-US" sz="2400" b="1" kern="1200" dirty="0"/>
        </a:p>
      </dsp:txBody>
      <dsp:txXfrm>
        <a:off x="346311" y="859332"/>
        <a:ext cx="353538" cy="408871"/>
      </dsp:txXfrm>
    </dsp:sp>
    <dsp:sp modelId="{1EE81866-DA7D-4411-A40A-34FC5B31B681}">
      <dsp:nvSpPr>
        <dsp:cNvPr id="0" name=""/>
        <dsp:cNvSpPr/>
      </dsp:nvSpPr>
      <dsp:spPr>
        <a:xfrm rot="5400000">
          <a:off x="3528649" y="-1493094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b="1" kern="1200" dirty="0" smtClean="0"/>
            <a:t> </a:t>
          </a:r>
          <a:r>
            <a:rPr lang="zh-TW" altLang="en-US" sz="900" b="1" kern="1200" dirty="0" smtClean="0"/>
            <a:t>不可出現任何柵位或表格要使用者填寫。</a:t>
          </a:r>
          <a:endParaRPr lang="zh-TW" altLang="en-US" sz="900" b="1" kern="1200" dirty="0"/>
        </a:p>
      </dsp:txBody>
      <dsp:txXfrm rot="5400000">
        <a:off x="3528649" y="-1493094"/>
        <a:ext cx="327097" cy="5972356"/>
      </dsp:txXfrm>
    </dsp:sp>
    <dsp:sp modelId="{F944B5CD-CC6C-407C-834F-2D5CAB2D8337}">
      <dsp:nvSpPr>
        <dsp:cNvPr id="0" name=""/>
        <dsp:cNvSpPr/>
      </dsp:nvSpPr>
      <dsp:spPr>
        <a:xfrm>
          <a:off x="346311" y="1288647"/>
          <a:ext cx="35970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6</a:t>
          </a:r>
          <a:endParaRPr lang="zh-TW" altLang="en-US" sz="2400" b="1" kern="1200" dirty="0"/>
        </a:p>
      </dsp:txBody>
      <dsp:txXfrm>
        <a:off x="346311" y="1288647"/>
        <a:ext cx="359708" cy="408871"/>
      </dsp:txXfrm>
    </dsp:sp>
    <dsp:sp modelId="{E1AF326E-AA87-497C-B689-1EF20C85B705}">
      <dsp:nvSpPr>
        <dsp:cNvPr id="0" name=""/>
        <dsp:cNvSpPr/>
      </dsp:nvSpPr>
      <dsp:spPr>
        <a:xfrm rot="5400000">
          <a:off x="3528649" y="-1063779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b="1" kern="1200" dirty="0" smtClean="0"/>
            <a:t> </a:t>
          </a:r>
          <a:r>
            <a:rPr lang="zh-TW" altLang="en-US" sz="900" b="1" kern="1200" dirty="0" smtClean="0"/>
            <a:t>文案請使用正確語法及適當標點符號，以利閱讀。請勿使用</a:t>
          </a:r>
          <a:r>
            <a:rPr lang="en-US" altLang="zh-TW" sz="900" b="1" kern="1200" dirty="0" smtClean="0"/>
            <a:t>SP</a:t>
          </a:r>
          <a:r>
            <a:rPr lang="zh-TW" altLang="en-US" sz="900" b="1" kern="1200" dirty="0" smtClean="0"/>
            <a:t>促銷文案。</a:t>
          </a:r>
          <a:endParaRPr lang="zh-TW" altLang="en-US" sz="900" b="1" kern="1200" dirty="0"/>
        </a:p>
      </dsp:txBody>
      <dsp:txXfrm rot="5400000">
        <a:off x="3528649" y="-1063779"/>
        <a:ext cx="327097" cy="5972356"/>
      </dsp:txXfrm>
    </dsp:sp>
    <dsp:sp modelId="{759517BA-2ABC-4091-BA96-545337750315}">
      <dsp:nvSpPr>
        <dsp:cNvPr id="0" name=""/>
        <dsp:cNvSpPr/>
      </dsp:nvSpPr>
      <dsp:spPr>
        <a:xfrm>
          <a:off x="346311" y="1717962"/>
          <a:ext cx="35970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7</a:t>
          </a:r>
          <a:endParaRPr lang="zh-TW" altLang="en-US" sz="2400" b="1" kern="1200" dirty="0"/>
        </a:p>
      </dsp:txBody>
      <dsp:txXfrm>
        <a:off x="346311" y="1717962"/>
        <a:ext cx="359708" cy="408871"/>
      </dsp:txXfrm>
    </dsp:sp>
    <dsp:sp modelId="{21CB0969-A998-43F3-9383-79E7FA77CF13}">
      <dsp:nvSpPr>
        <dsp:cNvPr id="0" name=""/>
        <dsp:cNvSpPr/>
      </dsp:nvSpPr>
      <dsp:spPr>
        <a:xfrm rot="5400000">
          <a:off x="3520259" y="-634823"/>
          <a:ext cx="327097" cy="597307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b="1" kern="1200" dirty="0" smtClean="0"/>
            <a:t> </a:t>
          </a:r>
          <a:r>
            <a:rPr lang="zh-TW" altLang="en-US" sz="900" b="1" kern="1200" dirty="0" smtClean="0"/>
            <a:t>不可要求使用者註冊或訂閱任何產品或服務。</a:t>
          </a:r>
          <a:endParaRPr lang="zh-TW" altLang="en-US" sz="900" b="1" kern="1200" dirty="0"/>
        </a:p>
      </dsp:txBody>
      <dsp:txXfrm rot="5400000">
        <a:off x="3520259" y="-634823"/>
        <a:ext cx="327097" cy="5973075"/>
      </dsp:txXfrm>
    </dsp:sp>
    <dsp:sp modelId="{12300D15-420E-4631-BA89-C90E6755B2AF}">
      <dsp:nvSpPr>
        <dsp:cNvPr id="0" name=""/>
        <dsp:cNvSpPr/>
      </dsp:nvSpPr>
      <dsp:spPr>
        <a:xfrm>
          <a:off x="346311" y="2147278"/>
          <a:ext cx="350959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8</a:t>
          </a:r>
          <a:endParaRPr lang="zh-TW" altLang="en-US" sz="2400" b="1" kern="1200" dirty="0"/>
        </a:p>
      </dsp:txBody>
      <dsp:txXfrm>
        <a:off x="346311" y="2147278"/>
        <a:ext cx="350959" cy="408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6DAD9432-89AE-40F3-8803-45F852DE53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36B1FE95-7586-496F-A275-D89C24698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 userDrawn="1"/>
        </p:nvSpPr>
        <p:spPr bwMode="auto">
          <a:xfrm>
            <a:off x="0" y="6453188"/>
            <a:ext cx="7197725" cy="449262"/>
          </a:xfrm>
          <a:prstGeom prst="rect">
            <a:avLst/>
          </a:prstGeom>
          <a:gradFill rotWithShape="1">
            <a:gsLst>
              <a:gs pos="0">
                <a:srgbClr val="782F7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TW" altLang="zh-TW" sz="1200">
              <a:effectLst/>
            </a:endParaRPr>
          </a:p>
        </p:txBody>
      </p:sp>
      <p:pic>
        <p:nvPicPr>
          <p:cNvPr id="1027" name="Picture 6" descr="YAHOO_logo(purple)"/>
          <p:cNvPicPr>
            <a:picLocks noChangeAspect="1" noChangeArrowheads="1"/>
          </p:cNvPicPr>
          <p:nvPr userDrawn="1"/>
        </p:nvPicPr>
        <p:blipFill>
          <a:blip r:embed="rId13" cstate="print">
            <a:lum bright="100000"/>
          </a:blip>
          <a:srcRect/>
          <a:stretch>
            <a:fillRect/>
          </a:stretch>
        </p:blipFill>
        <p:spPr bwMode="auto">
          <a:xfrm>
            <a:off x="34925" y="6524625"/>
            <a:ext cx="16573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46783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8274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6783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8274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296" name="Line 8"/>
          <p:cNvSpPr>
            <a:spLocks noChangeShapeType="1"/>
          </p:cNvSpPr>
          <p:nvPr userDrawn="1"/>
        </p:nvSpPr>
        <p:spPr bwMode="auto">
          <a:xfrm>
            <a:off x="269875" y="1219200"/>
            <a:ext cx="8637588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297" name="Rectangle 9"/>
          <p:cNvSpPr>
            <a:spLocks noChangeArrowheads="1"/>
          </p:cNvSpPr>
          <p:nvPr userDrawn="1"/>
        </p:nvSpPr>
        <p:spPr bwMode="auto">
          <a:xfrm>
            <a:off x="0" y="6453188"/>
            <a:ext cx="7197725" cy="449262"/>
          </a:xfrm>
          <a:prstGeom prst="rect">
            <a:avLst/>
          </a:prstGeom>
          <a:gradFill rotWithShape="1">
            <a:gsLst>
              <a:gs pos="0">
                <a:srgbClr val="782F7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TW" altLang="zh-TW" sz="1200">
              <a:effectLst/>
            </a:endParaRPr>
          </a:p>
        </p:txBody>
      </p:sp>
      <p:pic>
        <p:nvPicPr>
          <p:cNvPr id="2053" name="Picture 10" descr="YAHOO_logo(purple)"/>
          <p:cNvPicPr>
            <a:picLocks noChangeAspect="1" noChangeArrowheads="1"/>
          </p:cNvPicPr>
          <p:nvPr userDrawn="1"/>
        </p:nvPicPr>
        <p:blipFill>
          <a:blip r:embed="rId13" cstate="print">
            <a:lum bright="100000"/>
          </a:blip>
          <a:srcRect/>
          <a:stretch>
            <a:fillRect/>
          </a:stretch>
        </p:blipFill>
        <p:spPr bwMode="auto">
          <a:xfrm>
            <a:off x="34925" y="6524625"/>
            <a:ext cx="16573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w.promotions.yahoo.com/2012sales/loginad_testing/loginad_838681_120727_sports_login.html" TargetMode="External"/><Relationship Id="rId2" Type="http://schemas.openxmlformats.org/officeDocument/2006/relationships/hyperlink" Target="http://tw.promotions.yahoo.com/2012sales/loginad_testing/loginad_794924_120728_bigdeals_login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962400" y="4251325"/>
            <a:ext cx="493276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5000" b="1" dirty="0" smtClean="0">
                <a:solidFill>
                  <a:srgbClr val="660066"/>
                </a:solidFill>
                <a:effectLst/>
                <a:latin typeface="Verdana" pitchFamily="34" charset="0"/>
              </a:rPr>
              <a:t>Login AD</a:t>
            </a:r>
            <a:r>
              <a:rPr kumimoji="0" lang="en-US" altLang="zh-TW" sz="3000" b="1" dirty="0" smtClean="0">
                <a:solidFill>
                  <a:schemeClr val="bg2"/>
                </a:solidFill>
                <a:effectLst/>
                <a:latin typeface="Verdana" pitchFamily="34" charset="0"/>
              </a:rPr>
              <a:t>│</a:t>
            </a:r>
            <a:r>
              <a:rPr kumimoji="0" lang="zh-TW" altLang="en-US" sz="2500" b="1" dirty="0">
                <a:solidFill>
                  <a:schemeClr val="bg2"/>
                </a:solidFill>
                <a:effectLst/>
                <a:latin typeface="Verdana" pitchFamily="34" charset="0"/>
              </a:rPr>
              <a:t>製作規範</a:t>
            </a:r>
            <a:endParaRPr kumimoji="0" lang="zh-TW" altLang="en-US" sz="2500" dirty="0"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810000" y="5029200"/>
            <a:ext cx="5334000" cy="7938"/>
          </a:xfrm>
          <a:prstGeom prst="line">
            <a:avLst/>
          </a:prstGeom>
          <a:noFill/>
          <a:ln w="22225">
            <a:solidFill>
              <a:srgbClr val="66006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2410" y="946159"/>
            <a:ext cx="8336161" cy="5200644"/>
          </a:xfrm>
        </p:spPr>
        <p:txBody>
          <a:bodyPr lIns="117446" tIns="58723" rIns="117446" bIns="58723">
            <a:normAutofit/>
          </a:bodyPr>
          <a:lstStyle/>
          <a:p>
            <a:pPr lvl="1">
              <a:buNone/>
            </a:pPr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2">
              <a:buNone/>
            </a:pPr>
            <a:endParaRPr lang="en-US" sz="2100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half" idx="1"/>
          </p:nvPr>
        </p:nvSpPr>
        <p:spPr>
          <a:xfrm>
            <a:off x="466531" y="1524000"/>
            <a:ext cx="8431411" cy="4500569"/>
          </a:xfrm>
        </p:spPr>
        <p:txBody>
          <a:bodyPr lIns="117446" tIns="58723" rIns="117446" bIns="58723">
            <a:normAutofit/>
          </a:bodyPr>
          <a:lstStyle/>
          <a:p>
            <a:pPr marL="440421" indent="-440421">
              <a:spcBef>
                <a:spcPts val="1541"/>
              </a:spcBef>
              <a:buFont typeface="+mj-lt"/>
              <a:buAutoNum type="arabicPeriod"/>
            </a:pPr>
            <a:r>
              <a:rPr lang="zh-TW" altLang="en-US" sz="1700" dirty="0" smtClean="0"/>
              <a:t>當使用者網路頻寬過慢時，系統將自動顯示</a:t>
            </a:r>
            <a:r>
              <a:rPr lang="en-US" altLang="zh-TW" sz="1700" dirty="0" smtClean="0"/>
              <a:t>Yahoo! TW</a:t>
            </a:r>
            <a:r>
              <a:rPr lang="zh-TW" altLang="en-US" sz="1700" dirty="0" smtClean="0"/>
              <a:t>預設的文字式訊息。</a:t>
            </a:r>
            <a:endParaRPr lang="en-US" altLang="zh-TW" sz="1700" dirty="0" smtClean="0"/>
          </a:p>
          <a:p>
            <a:pPr marL="440421" indent="-440421">
              <a:spcBef>
                <a:spcPts val="1541"/>
              </a:spcBef>
              <a:buFont typeface="+mj-lt"/>
              <a:buAutoNum type="arabicPeriod"/>
            </a:pPr>
            <a:r>
              <a:rPr lang="zh-TW" altLang="en-US" sz="1700" dirty="0" smtClean="0"/>
              <a:t>不能要求使用者下載任何軟體。如果有列印折價券或任何瀏覽器外掛程式的需要，可利用按鈕引導使用者連到客戶活動網頁再去下載。</a:t>
            </a:r>
            <a:endParaRPr lang="en-US" altLang="zh-TW" sz="1700" dirty="0" smtClean="0"/>
          </a:p>
          <a:p>
            <a:pPr marL="440421" indent="-440421">
              <a:spcBef>
                <a:spcPts val="1541"/>
              </a:spcBef>
              <a:buFont typeface="+mj-lt"/>
              <a:buAutoNum type="arabicPeriod"/>
            </a:pPr>
            <a:r>
              <a:rPr lang="zh-TW" altLang="en-US" sz="1700" dirty="0" smtClean="0"/>
              <a:t>所有素材皆須上傳在</a:t>
            </a:r>
            <a:r>
              <a:rPr lang="en-US" altLang="zh-TW" sz="1700" dirty="0" smtClean="0"/>
              <a:t>Yahoo!</a:t>
            </a:r>
            <a:r>
              <a:rPr lang="zh-TW" altLang="en-US" sz="1700" dirty="0" smtClean="0"/>
              <a:t>主機，目前不開放</a:t>
            </a:r>
            <a:r>
              <a:rPr lang="en-US" altLang="zh-TW" sz="1700" dirty="0" smtClean="0"/>
              <a:t>3rd party</a:t>
            </a:r>
            <a:r>
              <a:rPr lang="zh-TW" altLang="en-US" sz="1700" dirty="0" smtClean="0"/>
              <a:t>的素材或</a:t>
            </a:r>
            <a:r>
              <a:rPr lang="en-US" altLang="zh-TW" sz="1700" dirty="0" smtClean="0"/>
              <a:t>tracking pixel</a:t>
            </a:r>
            <a:r>
              <a:rPr lang="zh-TW" altLang="en-US" sz="1700" dirty="0" smtClean="0"/>
              <a:t>。</a:t>
            </a:r>
            <a:endParaRPr lang="en-US" altLang="zh-TW" sz="1700" dirty="0" smtClean="0"/>
          </a:p>
          <a:p>
            <a:pPr marL="670825" lvl="1" indent="-440421"/>
            <a:endParaRPr lang="en-US" altLang="zh-TW" sz="1300" dirty="0" smtClean="0"/>
          </a:p>
          <a:p>
            <a:pPr marL="670825" lvl="1" indent="-440421"/>
            <a:endParaRPr lang="en-US" sz="2300" b="1" dirty="0" smtClean="0"/>
          </a:p>
        </p:txBody>
      </p:sp>
      <p:sp>
        <p:nvSpPr>
          <p:cNvPr id="9" name="Text Box 663"/>
          <p:cNvSpPr txBox="1">
            <a:spLocks noChangeArrowheads="1"/>
          </p:cNvSpPr>
          <p:nvPr/>
        </p:nvSpPr>
        <p:spPr bwMode="auto">
          <a:xfrm>
            <a:off x="215900" y="152400"/>
            <a:ext cx="47243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Login AD</a:t>
            </a:r>
            <a:r>
              <a:rPr lang="en-US" altLang="zh-TW" sz="4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│</a:t>
            </a:r>
            <a:r>
              <a:rPr lang="zh-TW" altLang="en-US" sz="3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注意事項</a:t>
            </a:r>
            <a:endParaRPr lang="zh-TW" altLang="en-US" sz="3000" b="1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6783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8274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171" name="Rectangle 43"/>
          <p:cNvSpPr>
            <a:spLocks noChangeArrowheads="1"/>
          </p:cNvSpPr>
          <p:nvPr/>
        </p:nvSpPr>
        <p:spPr bwMode="auto">
          <a:xfrm>
            <a:off x="609600" y="2895600"/>
            <a:ext cx="7931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1800" b="1">
                <a:solidFill>
                  <a:srgbClr val="782F7F"/>
                </a:solidFill>
                <a:effectLst/>
                <a:latin typeface="Verdana" pitchFamily="34" charset="0"/>
                <a:ea typeface="文鼎中黑" pitchFamily="49" charset="-120"/>
                <a:cs typeface="Times New Roman" pitchFamily="18" charset="0"/>
                <a:sym typeface="Wingdings" pitchFamily="2" charset="2"/>
              </a:rPr>
              <a:t>如果您有任何素材製作上的疑問</a:t>
            </a:r>
            <a:r>
              <a:rPr lang="en-US" altLang="en-US" sz="1800" b="1">
                <a:solidFill>
                  <a:srgbClr val="782F7F"/>
                </a:solidFill>
                <a:effectLst/>
                <a:latin typeface="Verdana" pitchFamily="34" charset="0"/>
                <a:ea typeface="文鼎中黑" pitchFamily="49" charset="-120"/>
                <a:cs typeface="Times New Roman" pitchFamily="18" charset="0"/>
                <a:sym typeface="Wingdings" pitchFamily="2" charset="2"/>
              </a:rPr>
              <a:t>，請聯絡</a:t>
            </a:r>
            <a:r>
              <a:rPr kumimoji="0" lang="zh-TW" altLang="en-US" sz="1800" b="1">
                <a:solidFill>
                  <a:srgbClr val="782F7F"/>
                </a:solidFill>
                <a:effectLst/>
                <a:latin typeface="Verdana" pitchFamily="34" charset="0"/>
                <a:ea typeface="文鼎中黑" pitchFamily="49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kumimoji="0" lang="en-US" altLang="zh-TW" sz="1800" b="1">
                <a:solidFill>
                  <a:srgbClr val="782F7F"/>
                </a:solidFill>
                <a:effectLst/>
                <a:latin typeface="Verdana" pitchFamily="34" charset="0"/>
                <a:ea typeface="文鼎中黑" pitchFamily="49" charset="-120"/>
                <a:cs typeface="Times New Roman" pitchFamily="18" charset="0"/>
                <a:sym typeface="Wingdings" pitchFamily="2" charset="2"/>
              </a:rPr>
              <a:t>tw-adtech@yahoo-inc.com</a:t>
            </a:r>
            <a:endParaRPr kumimoji="0" lang="en-US" altLang="zh-TW" sz="1800">
              <a:effectLst/>
              <a:latin typeface="Verdana" pitchFamily="34" charset="0"/>
              <a:ea typeface="文鼎中黑" pitchFamily="49" charset="-12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33400" y="181118"/>
            <a:ext cx="10168719" cy="762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4"/>
          <p:cNvGrpSpPr/>
          <p:nvPr/>
        </p:nvGrpSpPr>
        <p:grpSpPr>
          <a:xfrm>
            <a:off x="1129688" y="661817"/>
            <a:ext cx="6533168" cy="4795520"/>
            <a:chOff x="912256" y="472440"/>
            <a:chExt cx="5226534" cy="3596640"/>
          </a:xfrm>
        </p:grpSpPr>
        <p:sp>
          <p:nvSpPr>
            <p:cNvPr id="53" name="Rectangle 52"/>
            <p:cNvSpPr/>
            <p:nvPr/>
          </p:nvSpPr>
          <p:spPr>
            <a:xfrm>
              <a:off x="912256" y="472440"/>
              <a:ext cx="5226534" cy="359664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01440" y="3154680"/>
              <a:ext cx="2092570" cy="77844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angle 72"/>
            <p:cNvSpPr/>
            <p:nvPr/>
          </p:nvSpPr>
          <p:spPr>
            <a:xfrm>
              <a:off x="3962400" y="3143250"/>
              <a:ext cx="2031610" cy="778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dirty="0" smtClean="0">
                  <a:solidFill>
                    <a:srgbClr val="FF0000"/>
                  </a:solidFill>
                </a:rPr>
                <a:t>畫面須針對 </a:t>
              </a:r>
              <a:r>
                <a:rPr lang="en-US" sz="1500" dirty="0" smtClean="0">
                  <a:solidFill>
                    <a:srgbClr val="FF0000"/>
                  </a:solidFill>
                </a:rPr>
                <a:t>1024x768 </a:t>
              </a:r>
              <a:r>
                <a:rPr lang="en-US" sz="1500" dirty="0" err="1" smtClean="0">
                  <a:solidFill>
                    <a:srgbClr val="FF0000"/>
                  </a:solidFill>
                </a:rPr>
                <a:t>px</a:t>
              </a:r>
              <a:endParaRPr lang="en-US" sz="1500" dirty="0" smtClean="0">
                <a:solidFill>
                  <a:srgbClr val="FF0000"/>
                </a:solidFill>
              </a:endParaRPr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dirty="0" smtClean="0">
                  <a:solidFill>
                    <a:srgbClr val="FF0000"/>
                  </a:solidFill>
                </a:rPr>
                <a:t>做優化，以免因不同解析度而裁切到畫面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266954" y="934720"/>
            <a:ext cx="3035304" cy="283464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 dirty="0"/>
          </a:p>
        </p:txBody>
      </p:sp>
      <p:grpSp>
        <p:nvGrpSpPr>
          <p:cNvPr id="3" name="Group 115"/>
          <p:cNvGrpSpPr/>
          <p:nvPr/>
        </p:nvGrpSpPr>
        <p:grpSpPr>
          <a:xfrm>
            <a:off x="0" y="650240"/>
            <a:ext cx="9134475" cy="6512560"/>
            <a:chOff x="0" y="472440"/>
            <a:chExt cx="7307580" cy="4655820"/>
          </a:xfrm>
        </p:grpSpPr>
        <p:sp>
          <p:nvSpPr>
            <p:cNvPr id="61" name="Rectangle 60"/>
            <p:cNvSpPr/>
            <p:nvPr/>
          </p:nvSpPr>
          <p:spPr>
            <a:xfrm>
              <a:off x="5557530" y="4236720"/>
              <a:ext cx="1649567" cy="7784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0" y="472440"/>
              <a:ext cx="7307580" cy="4655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116"/>
          <p:cNvGrpSpPr/>
          <p:nvPr/>
        </p:nvGrpSpPr>
        <p:grpSpPr>
          <a:xfrm>
            <a:off x="2457450" y="1184404"/>
            <a:ext cx="2621655" cy="1083407"/>
            <a:chOff x="1965960" y="888294"/>
            <a:chExt cx="2097324" cy="812555"/>
          </a:xfrm>
        </p:grpSpPr>
        <p:sp>
          <p:nvSpPr>
            <p:cNvPr id="66" name="Rectangle 65"/>
            <p:cNvSpPr/>
            <p:nvPr/>
          </p:nvSpPr>
          <p:spPr>
            <a:xfrm>
              <a:off x="1992080" y="888294"/>
              <a:ext cx="2071204" cy="8109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1965960" y="889882"/>
              <a:ext cx="2071204" cy="810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sz="1500" dirty="0" smtClean="0"/>
                <a:t>450px  x  450px </a:t>
              </a:r>
              <a:r>
                <a:rPr lang="zh-TW" altLang="en-US" sz="1500" dirty="0" smtClean="0"/>
                <a:t>區域</a:t>
              </a:r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dirty="0" smtClean="0"/>
                <a:t>所有相關廣告的內容及訊息需置放在此區域。</a:t>
              </a:r>
              <a:endParaRPr lang="zh-TW" altLang="en-US" sz="1500" dirty="0"/>
            </a:p>
          </p:txBody>
        </p:sp>
      </p:grpSp>
      <p:cxnSp>
        <p:nvCxnSpPr>
          <p:cNvPr id="82" name="Straight Arrow Connector 81"/>
          <p:cNvCxnSpPr>
            <a:endCxn id="54" idx="0"/>
          </p:cNvCxnSpPr>
          <p:nvPr/>
        </p:nvCxnSpPr>
        <p:spPr>
          <a:xfrm rot="16200000" flipH="1">
            <a:off x="3630019" y="780136"/>
            <a:ext cx="304800" cy="4368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5303839" y="2194562"/>
            <a:ext cx="285750" cy="211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Group 117"/>
          <p:cNvGrpSpPr/>
          <p:nvPr/>
        </p:nvGrpSpPr>
        <p:grpSpPr>
          <a:xfrm>
            <a:off x="2466975" y="2448560"/>
            <a:ext cx="2612130" cy="1070187"/>
            <a:chOff x="1973580" y="1836420"/>
            <a:chExt cx="2089704" cy="802640"/>
          </a:xfrm>
        </p:grpSpPr>
        <p:sp>
          <p:nvSpPr>
            <p:cNvPr id="91" name="Rectangle 90"/>
            <p:cNvSpPr/>
            <p:nvPr/>
          </p:nvSpPr>
          <p:spPr>
            <a:xfrm>
              <a:off x="1984460" y="1836420"/>
              <a:ext cx="2078824" cy="8026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1973580" y="1836420"/>
              <a:ext cx="2078824" cy="802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dirty="0" smtClean="0"/>
                <a:t>此區域與底圖頂端距離</a:t>
              </a:r>
              <a:r>
                <a:rPr lang="en-US" altLang="zh-TW" sz="1500" dirty="0" smtClean="0"/>
                <a:t>50px</a:t>
              </a:r>
              <a:r>
                <a:rPr lang="zh-TW" altLang="en-US" sz="1500" dirty="0" smtClean="0"/>
                <a:t>，與登入模組距離</a:t>
              </a:r>
              <a:r>
                <a:rPr lang="en-US" altLang="zh-TW" sz="1500" dirty="0" smtClean="0"/>
                <a:t>50px</a:t>
              </a:r>
              <a:r>
                <a:rPr lang="zh-TW" altLang="en-US" sz="1500" dirty="0" smtClean="0"/>
                <a:t>。</a:t>
              </a:r>
              <a:endParaRPr lang="zh-TW" altLang="en-US" sz="1500" dirty="0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-142875" y="-142240"/>
            <a:ext cx="9696450" cy="75184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/>
          </a:p>
        </p:txBody>
      </p:sp>
      <p:sp>
        <p:nvSpPr>
          <p:cNvPr id="112" name="Title 1"/>
          <p:cNvSpPr txBox="1">
            <a:spLocks/>
          </p:cNvSpPr>
          <p:nvPr/>
        </p:nvSpPr>
        <p:spPr bwMode="auto">
          <a:xfrm>
            <a:off x="114303" y="-39527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zh-TW" alt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型式一：靜態圖片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6033159"/>
            <a:ext cx="2133600" cy="5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zh-TW" altLang="en-US" b="1" dirty="0" smtClean="0">
                <a:solidFill>
                  <a:schemeClr val="bg1"/>
                </a:solidFill>
              </a:rPr>
              <a:t>圖片尺寸：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1440 </a:t>
            </a:r>
            <a:r>
              <a:rPr lang="en-US" b="1" dirty="0" smtClean="0">
                <a:solidFill>
                  <a:schemeClr val="bg1"/>
                </a:solidFill>
              </a:rPr>
              <a:t>x 1024 </a:t>
            </a:r>
            <a:r>
              <a:rPr lang="en-US" b="1" dirty="0" err="1" smtClean="0">
                <a:solidFill>
                  <a:schemeClr val="bg1"/>
                </a:solidFill>
              </a:rPr>
              <a:t>px</a:t>
            </a:r>
            <a:r>
              <a:rPr lang="en-US" b="1" dirty="0" smtClean="0">
                <a:solidFill>
                  <a:schemeClr val="bg1"/>
                </a:solidFill>
              </a:rPr>
              <a:t> / </a:t>
            </a:r>
            <a:r>
              <a:rPr lang="en-US" dirty="0" smtClean="0">
                <a:solidFill>
                  <a:schemeClr val="bg1"/>
                </a:solidFill>
              </a:rPr>
              <a:t>100 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373380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＊＊黑色半透明區塊為連結感應範圍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-466725" y="-47625"/>
            <a:ext cx="10475913" cy="6856413"/>
            <a:chOff x="-466725" y="-47625"/>
            <a:chExt cx="10475913" cy="685641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466725" y="-47625"/>
              <a:ext cx="10475913" cy="6856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 bwMode="auto">
            <a:xfrm>
              <a:off x="8642499" y="643268"/>
              <a:ext cx="1339701" cy="4419600"/>
            </a:xfrm>
            <a:prstGeom prst="rect">
              <a:avLst/>
            </a:prstGeom>
            <a:solidFill>
              <a:srgbClr val="D8C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新細明體" pitchFamily="18" charset="-120"/>
                </a:rPr>
                <a:t> 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1899" y="629920"/>
            <a:ext cx="6324600" cy="4795520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514600" y="1127760"/>
            <a:ext cx="3280087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 dirty="0"/>
          </a:p>
        </p:txBody>
      </p:sp>
      <p:grpSp>
        <p:nvGrpSpPr>
          <p:cNvPr id="2" name="Group 36"/>
          <p:cNvGrpSpPr/>
          <p:nvPr/>
        </p:nvGrpSpPr>
        <p:grpSpPr>
          <a:xfrm>
            <a:off x="2840498" y="1371600"/>
            <a:ext cx="2638661" cy="989847"/>
            <a:chOff x="1952355" y="789234"/>
            <a:chExt cx="2110929" cy="742385"/>
          </a:xfrm>
        </p:grpSpPr>
        <p:sp>
          <p:nvSpPr>
            <p:cNvPr id="66" name="Rectangle 65"/>
            <p:cNvSpPr/>
            <p:nvPr/>
          </p:nvSpPr>
          <p:spPr>
            <a:xfrm>
              <a:off x="1992080" y="789234"/>
              <a:ext cx="2071204" cy="742385"/>
            </a:xfrm>
            <a:prstGeom prst="rect">
              <a:avLst/>
            </a:prstGeom>
            <a:solidFill>
              <a:srgbClr val="C0504D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1952355" y="789234"/>
              <a:ext cx="2071205" cy="742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dirty="0" smtClean="0"/>
                <a:t>可點擊</a:t>
              </a:r>
              <a:r>
                <a:rPr lang="en-US" altLang="zh-TW" sz="1500" dirty="0" smtClean="0"/>
                <a:t>/</a:t>
              </a:r>
              <a:r>
                <a:rPr lang="zh-TW" altLang="en-US" sz="1500" dirty="0" smtClean="0"/>
                <a:t>互動區域：</a:t>
              </a:r>
              <a:endParaRPr lang="en-US" sz="1500" dirty="0"/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dirty="0" smtClean="0"/>
                <a:t>最大不超過</a:t>
              </a:r>
              <a:endParaRPr lang="en-US" altLang="zh-TW" sz="1500" dirty="0" smtClean="0"/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dirty="0" smtClean="0"/>
                <a:t>450 </a:t>
              </a:r>
              <a:r>
                <a:rPr lang="en-US" sz="1500" dirty="0"/>
                <a:t>x </a:t>
              </a:r>
              <a:r>
                <a:rPr lang="en-US" sz="1500" dirty="0" smtClean="0"/>
                <a:t>450 </a:t>
              </a:r>
              <a:r>
                <a:rPr lang="en-US" sz="1500" dirty="0" err="1" smtClean="0"/>
                <a:t>px</a:t>
              </a:r>
              <a:endParaRPr lang="en-US" sz="15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5400000">
            <a:off x="3963194" y="837406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91200" y="2743200"/>
            <a:ext cx="533400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37"/>
          <p:cNvGrpSpPr/>
          <p:nvPr/>
        </p:nvGrpSpPr>
        <p:grpSpPr>
          <a:xfrm>
            <a:off x="2832996" y="2473191"/>
            <a:ext cx="2672450" cy="650240"/>
            <a:chOff x="1946360" y="1615440"/>
            <a:chExt cx="2137960" cy="487680"/>
          </a:xfrm>
        </p:grpSpPr>
        <p:sp>
          <p:nvSpPr>
            <p:cNvPr id="91" name="Rectangle 90"/>
            <p:cNvSpPr/>
            <p:nvPr/>
          </p:nvSpPr>
          <p:spPr>
            <a:xfrm>
              <a:off x="1984460" y="1615440"/>
              <a:ext cx="2078824" cy="487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1946360" y="1615440"/>
              <a:ext cx="2137960" cy="487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dirty="0" smtClean="0"/>
                <a:t>動畫或影音可自動撥放（動畫最長</a:t>
              </a:r>
              <a:r>
                <a:rPr lang="en-US" altLang="zh-TW" sz="1500" dirty="0" smtClean="0"/>
                <a:t>10</a:t>
              </a:r>
              <a:r>
                <a:rPr lang="zh-TW" altLang="en-US" sz="1500" dirty="0" smtClean="0"/>
                <a:t>秒，影片最長</a:t>
              </a:r>
              <a:r>
                <a:rPr lang="en-US" altLang="zh-TW" sz="1500" dirty="0" smtClean="0"/>
                <a:t>30</a:t>
              </a:r>
              <a:r>
                <a:rPr lang="zh-TW" altLang="en-US" sz="1500" dirty="0" smtClean="0"/>
                <a:t>秒）</a:t>
              </a:r>
              <a:endParaRPr lang="zh-TW" altLang="en-US" sz="1500" dirty="0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-142875" y="-142240"/>
            <a:ext cx="9696450" cy="75184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/>
          </a:p>
        </p:txBody>
      </p:sp>
      <p:grpSp>
        <p:nvGrpSpPr>
          <p:cNvPr id="4" name="Group 31"/>
          <p:cNvGrpSpPr/>
          <p:nvPr/>
        </p:nvGrpSpPr>
        <p:grpSpPr>
          <a:xfrm>
            <a:off x="2880629" y="3263848"/>
            <a:ext cx="2577449" cy="646176"/>
            <a:chOff x="6807065" y="147929"/>
            <a:chExt cx="2061959" cy="1237175"/>
          </a:xfrm>
        </p:grpSpPr>
        <p:sp>
          <p:nvSpPr>
            <p:cNvPr id="33" name="Rectangle 32"/>
            <p:cNvSpPr/>
            <p:nvPr/>
          </p:nvSpPr>
          <p:spPr>
            <a:xfrm>
              <a:off x="6807065" y="147929"/>
              <a:ext cx="2061959" cy="123717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6807065" y="147929"/>
              <a:ext cx="2061959" cy="12371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sz="1500" b="1" dirty="0" smtClean="0"/>
                <a:t>最多可有</a:t>
              </a:r>
              <a:r>
                <a:rPr lang="en-US" altLang="zh-TW" sz="1500" b="1" dirty="0" smtClean="0"/>
                <a:t>5</a:t>
              </a:r>
              <a:r>
                <a:rPr lang="zh-TW" altLang="en-US" sz="1500" b="1" dirty="0" smtClean="0"/>
                <a:t>個可觸發區域</a:t>
              </a:r>
              <a:endParaRPr lang="zh-TW" altLang="en-US" sz="1500" dirty="0"/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14303" y="-39527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zh-TW" alt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型式二：互動式</a:t>
            </a:r>
            <a:r>
              <a:rPr kumimoji="0" lang="en-US" altLang="zh-TW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flash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399" y="4282440"/>
            <a:ext cx="2615713" cy="10379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7" name="Group 26"/>
          <p:cNvGrpSpPr/>
          <p:nvPr/>
        </p:nvGrpSpPr>
        <p:grpSpPr>
          <a:xfrm>
            <a:off x="4267200" y="5105400"/>
            <a:ext cx="2133600" cy="1037924"/>
            <a:chOff x="6934200" y="5648960"/>
            <a:chExt cx="2133600" cy="1037924"/>
          </a:xfrm>
        </p:grpSpPr>
        <p:sp>
          <p:nvSpPr>
            <p:cNvPr id="24" name="Rectangle 23"/>
            <p:cNvSpPr/>
            <p:nvPr/>
          </p:nvSpPr>
          <p:spPr>
            <a:xfrm>
              <a:off x="6946913" y="5648960"/>
              <a:ext cx="2061959" cy="1037924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6934200" y="5728359"/>
              <a:ext cx="2133600" cy="824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b="1" dirty="0" smtClean="0">
                  <a:solidFill>
                    <a:schemeClr val="bg1"/>
                  </a:solidFill>
                </a:rPr>
                <a:t>無底圖設定，</a:t>
              </a:r>
              <a:endParaRPr lang="en-US" altLang="zh-TW" b="1" dirty="0" smtClean="0">
                <a:solidFill>
                  <a:schemeClr val="bg1"/>
                </a:solidFill>
              </a:endParaRPr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b="1" dirty="0" smtClean="0">
                  <a:solidFill>
                    <a:schemeClr val="bg1"/>
                  </a:solidFill>
                </a:rPr>
                <a:t>須搭配一背景顏色，</a:t>
              </a:r>
              <a:endParaRPr lang="en-US" altLang="zh-TW" b="1" dirty="0" smtClean="0">
                <a:solidFill>
                  <a:schemeClr val="bg1"/>
                </a:solidFill>
              </a:endParaRPr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b="1" dirty="0" smtClean="0">
                  <a:solidFill>
                    <a:schemeClr val="bg1"/>
                  </a:solidFill>
                </a:rPr>
                <a:t>請提供</a:t>
              </a:r>
              <a:r>
                <a:rPr lang="en-US" altLang="zh-TW" b="1" dirty="0" smtClean="0">
                  <a:solidFill>
                    <a:schemeClr val="bg1"/>
                  </a:solidFill>
                </a:rPr>
                <a:t>HEX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碼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2400" y="4343400"/>
            <a:ext cx="2590800" cy="9898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en-US" sz="1500" dirty="0" smtClean="0">
                <a:solidFill>
                  <a:srgbClr val="FF0000"/>
                </a:solidFill>
              </a:rPr>
              <a:t>Flash</a:t>
            </a:r>
            <a:r>
              <a:rPr lang="zh-TW" altLang="en-US" sz="1500" dirty="0" smtClean="0">
                <a:solidFill>
                  <a:srgbClr val="FF0000"/>
                </a:solidFill>
              </a:rPr>
              <a:t>尺寸：</a:t>
            </a:r>
            <a:endParaRPr lang="en-US" sz="1500" dirty="0">
              <a:solidFill>
                <a:srgbClr val="FF0000"/>
              </a:solidFill>
            </a:endParaRPr>
          </a:p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zh-TW" altLang="en-US" sz="1500" dirty="0" smtClean="0">
                <a:solidFill>
                  <a:srgbClr val="FF0000"/>
                </a:solidFill>
              </a:rPr>
              <a:t>最大不超過</a:t>
            </a:r>
            <a:endParaRPr lang="en-US" altLang="zh-TW" sz="1500" dirty="0" smtClean="0">
              <a:solidFill>
                <a:srgbClr val="FF0000"/>
              </a:solidFill>
            </a:endParaRPr>
          </a:p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en-US" sz="1500" dirty="0" smtClean="0">
                <a:solidFill>
                  <a:srgbClr val="FF0000"/>
                </a:solidFill>
              </a:rPr>
              <a:t>660 </a:t>
            </a:r>
            <a:r>
              <a:rPr lang="en-US" sz="1500" dirty="0">
                <a:solidFill>
                  <a:srgbClr val="FF0000"/>
                </a:solidFill>
              </a:rPr>
              <a:t>x </a:t>
            </a:r>
            <a:r>
              <a:rPr lang="en-US" sz="1500" dirty="0" smtClean="0">
                <a:solidFill>
                  <a:srgbClr val="FF0000"/>
                </a:solidFill>
              </a:rPr>
              <a:t>520 </a:t>
            </a:r>
            <a:r>
              <a:rPr lang="en-US" sz="1500" dirty="0" err="1" smtClean="0">
                <a:solidFill>
                  <a:srgbClr val="FF0000"/>
                </a:solidFill>
              </a:rPr>
              <a:t>px</a:t>
            </a:r>
            <a:r>
              <a:rPr lang="en-US" sz="1500" dirty="0" smtClean="0">
                <a:solidFill>
                  <a:srgbClr val="FF0000"/>
                </a:solidFill>
              </a:rPr>
              <a:t> / 100 K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w_login_marketing_ne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0756" y="753456"/>
            <a:ext cx="7280910" cy="610454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293" y="772633"/>
            <a:ext cx="7275247" cy="588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40"/>
          <p:cNvSpPr/>
          <p:nvPr/>
        </p:nvSpPr>
        <p:spPr>
          <a:xfrm>
            <a:off x="762000" y="1905000"/>
            <a:ext cx="7285074" cy="5349949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5" name="Diagram 54"/>
          <p:cNvGraphicFramePr/>
          <p:nvPr/>
        </p:nvGraphicFramePr>
        <p:xfrm>
          <a:off x="4871541" y="5147734"/>
          <a:ext cx="2998938" cy="119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3" name="Diagram 42"/>
          <p:cNvGraphicFramePr/>
          <p:nvPr/>
        </p:nvGraphicFramePr>
        <p:xfrm>
          <a:off x="3048000" y="1295400"/>
          <a:ext cx="2573094" cy="134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4800600" y="1219200"/>
            <a:ext cx="603250" cy="304800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Group 60"/>
          <p:cNvGrpSpPr/>
          <p:nvPr/>
        </p:nvGrpSpPr>
        <p:grpSpPr>
          <a:xfrm>
            <a:off x="-233532" y="796544"/>
            <a:ext cx="8395199" cy="6094645"/>
            <a:chOff x="-186832" y="597408"/>
            <a:chExt cx="6716159" cy="4570984"/>
          </a:xfrm>
        </p:grpSpPr>
        <p:sp>
          <p:nvSpPr>
            <p:cNvPr id="18" name="Rectangle 17"/>
            <p:cNvSpPr/>
            <p:nvPr/>
          </p:nvSpPr>
          <p:spPr>
            <a:xfrm>
              <a:off x="704598" y="597408"/>
              <a:ext cx="5824729" cy="3515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8248" y="4965700"/>
              <a:ext cx="5824729" cy="2026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1008552" y="1085850"/>
              <a:ext cx="267807" cy="3879479"/>
            </a:xfrm>
            <a:prstGeom prst="up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7" name="Diagram 46"/>
            <p:cNvGraphicFramePr/>
            <p:nvPr/>
          </p:nvGraphicFramePr>
          <p:xfrm>
            <a:off x="-186832" y="2158922"/>
            <a:ext cx="2058475" cy="10100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114303" y="-39527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zh-TW" alt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規範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3400"/>
            <a:ext cx="7275247" cy="588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Diagram 20"/>
          <p:cNvGraphicFramePr/>
          <p:nvPr/>
        </p:nvGraphicFramePr>
        <p:xfrm>
          <a:off x="0" y="2362200"/>
          <a:ext cx="2573094" cy="134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4" name="Diagram 23"/>
          <p:cNvGraphicFramePr/>
          <p:nvPr/>
        </p:nvGraphicFramePr>
        <p:xfrm>
          <a:off x="4065254" y="1066800"/>
          <a:ext cx="2573094" cy="134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5" name="Diagram 24"/>
          <p:cNvGraphicFramePr/>
          <p:nvPr/>
        </p:nvGraphicFramePr>
        <p:xfrm>
          <a:off x="1000125" y="4053625"/>
          <a:ext cx="7024688" cy="255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114303" y="-39527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zh-TW" alt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規範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600200" y="4724400"/>
            <a:ext cx="1484702" cy="5632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b="0" dirty="0" smtClean="0">
                <a:solidFill>
                  <a:srgbClr val="FF9933"/>
                </a:solidFill>
              </a:rPr>
              <a:t>靜態版</a:t>
            </a:r>
            <a:r>
              <a:rPr lang="en-US" altLang="zh-TW" sz="1600" b="0" dirty="0" smtClean="0"/>
              <a:t/>
            </a:r>
            <a:br>
              <a:rPr lang="en-US" altLang="zh-TW" sz="1600" b="0" dirty="0" smtClean="0"/>
            </a:br>
            <a:r>
              <a:rPr lang="en-US" altLang="zh-TW" sz="1800" b="0" dirty="0" smtClean="0">
                <a:hlinkClick r:id="rId2"/>
              </a:rPr>
              <a:t>Demo </a:t>
            </a:r>
            <a:r>
              <a:rPr lang="en-US" altLang="zh-TW" sz="1800" b="0" dirty="0">
                <a:hlinkClick r:id="rId2"/>
              </a:rPr>
              <a:t>page</a:t>
            </a:r>
            <a:r>
              <a:rPr lang="en-US" altLang="zh-TW" sz="1800" dirty="0">
                <a:hlinkClick r:id="rId2"/>
              </a:rPr>
              <a:t> </a:t>
            </a:r>
            <a:endParaRPr lang="en-US" altLang="zh-TW" sz="1800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638800" y="4724400"/>
            <a:ext cx="1441420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sz="1600" b="0" dirty="0" smtClean="0">
                <a:solidFill>
                  <a:srgbClr val="FF9933"/>
                </a:solidFill>
              </a:rPr>
              <a:t>互動版</a:t>
            </a:r>
            <a:endParaRPr lang="en-US" altLang="zh-TW" sz="1600" b="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b="0" dirty="0">
                <a:hlinkClick r:id="rId3"/>
              </a:rPr>
              <a:t>Demo page</a:t>
            </a:r>
            <a:r>
              <a:rPr lang="en-US" altLang="zh-TW" sz="1800" dirty="0">
                <a:hlinkClick r:id="rId3"/>
              </a:rPr>
              <a:t> </a:t>
            </a:r>
            <a:endParaRPr lang="en-US" altLang="zh-TW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14303" y="-39527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zh-TW" alt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範例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981200"/>
            <a:ext cx="408772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81200"/>
            <a:ext cx="3886200" cy="258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15"/>
          <p:cNvSpPr txBox="1">
            <a:spLocks noChangeArrowheads="1"/>
          </p:cNvSpPr>
          <p:nvPr/>
        </p:nvSpPr>
        <p:spPr bwMode="auto">
          <a:xfrm>
            <a:off x="485841" y="1416094"/>
            <a:ext cx="5094499" cy="3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7435" tIns="58718" rIns="117435" bIns="58718">
            <a:spAutoFit/>
          </a:bodyPr>
          <a:lstStyle/>
          <a:p>
            <a:pPr>
              <a:defRPr/>
            </a:pP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型式一：靜態圖片</a:t>
            </a:r>
            <a:endParaRPr lang="en-US" altLang="zh-TW" sz="15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Group 1120"/>
          <p:cNvGraphicFramePr>
            <a:graphicFrameLocks noGrp="1"/>
          </p:cNvGraphicFramePr>
          <p:nvPr/>
        </p:nvGraphicFramePr>
        <p:xfrm>
          <a:off x="572592" y="1822500"/>
          <a:ext cx="7840078" cy="1584135"/>
        </p:xfrm>
        <a:graphic>
          <a:graphicData uri="http://schemas.openxmlformats.org/drawingml/2006/table">
            <a:tbl>
              <a:tblPr/>
              <a:tblGrid>
                <a:gridCol w="1663045"/>
                <a:gridCol w="3584141"/>
                <a:gridCol w="1405001"/>
                <a:gridCol w="1187891"/>
              </a:tblGrid>
              <a:tr h="434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名 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長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x 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寬 尺 寸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(pix)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上 稿 素 材 檔 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K 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數 限 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</a:tr>
              <a:tr h="280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背景圖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1440 </a:t>
                      </a: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x 1024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GIF / JPG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K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底色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(optional)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Color Hex Code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(e.g. #000000)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示意圖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同背景圖，請在畫面註明要點選的按鈕或區域，其位置及大小。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381000" y="3595404"/>
            <a:ext cx="7983988" cy="74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7446" tIns="58723" rIns="117446" bIns="58723">
            <a:spAutoFit/>
          </a:bodyPr>
          <a:lstStyle/>
          <a:p>
            <a:pPr>
              <a:spcAft>
                <a:spcPts val="257"/>
              </a:spcAft>
              <a:buFont typeface="Arial" pitchFamily="34" charset="0"/>
              <a:buChar char="•"/>
            </a:pPr>
            <a:r>
              <a:rPr lang="zh-TW" altLang="en-US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背景圖不可點選，但可設定按鈕或區域（最大</a:t>
            </a:r>
            <a:r>
              <a:rPr lang="en-US" altLang="zh-TW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450x450px</a:t>
            </a:r>
            <a:r>
              <a:rPr lang="zh-TW" altLang="en-US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）連至活動網頁。</a:t>
            </a:r>
            <a:endParaRPr lang="en-US" altLang="zh-TW" sz="1200" dirty="0" smtClean="0">
              <a:solidFill>
                <a:srgbClr val="CC0000"/>
              </a:solidFill>
              <a:effectLst/>
              <a:latin typeface="Arial" pitchFamily="34" charset="0"/>
              <a:ea typeface="文鼎中黑" pitchFamily="49" charset="-120"/>
              <a:cs typeface="Arial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TW" altLang="en-US" sz="1200" dirty="0" smtClean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因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需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</a:rPr>
              <a:t>審核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、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套語法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與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製作測試頁面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，請於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七個工作天前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提供素材。</a:t>
            </a:r>
          </a:p>
          <a:p>
            <a:pPr>
              <a:spcAft>
                <a:spcPts val="257"/>
              </a:spcAft>
            </a:pPr>
            <a:endParaRPr lang="en-US" altLang="zh-TW" sz="1200" dirty="0">
              <a:solidFill>
                <a:srgbClr val="CC0000"/>
              </a:solidFill>
              <a:latin typeface="Arial" pitchFamily="34" charset="0"/>
              <a:ea typeface="文鼎中黑" pitchFamily="49" charset="-120"/>
              <a:cs typeface="Arial" pitchFamily="34" charset="0"/>
            </a:endParaRPr>
          </a:p>
        </p:txBody>
      </p:sp>
      <p:sp>
        <p:nvSpPr>
          <p:cNvPr id="11" name="Text Box 663"/>
          <p:cNvSpPr txBox="1">
            <a:spLocks noChangeArrowheads="1"/>
          </p:cNvSpPr>
          <p:nvPr/>
        </p:nvSpPr>
        <p:spPr bwMode="auto">
          <a:xfrm>
            <a:off x="215900" y="152400"/>
            <a:ext cx="46217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Login AD</a:t>
            </a:r>
            <a:r>
              <a:rPr lang="en-US" altLang="zh-TW" sz="4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│</a:t>
            </a:r>
            <a:r>
              <a:rPr lang="zh-TW" altLang="en-US" sz="3000" b="1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素材規格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54"/>
          <p:cNvSpPr txBox="1">
            <a:spLocks noChangeArrowheads="1"/>
          </p:cNvSpPr>
          <p:nvPr/>
        </p:nvSpPr>
        <p:spPr bwMode="auto">
          <a:xfrm>
            <a:off x="485841" y="1433535"/>
            <a:ext cx="5094499" cy="3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7435" tIns="58718" rIns="117435" bIns="58718">
            <a:spAutoFit/>
          </a:bodyPr>
          <a:lstStyle/>
          <a:p>
            <a:pPr>
              <a:defRPr/>
            </a:pP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型式二：互動式</a:t>
            </a: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flash (10</a:t>
            </a: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秒</a:t>
            </a: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flash</a:t>
            </a: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動畫版</a:t>
            </a: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n-US" altLang="zh-TW" sz="15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Group 1120"/>
          <p:cNvGraphicFramePr>
            <a:graphicFrameLocks noGrp="1"/>
          </p:cNvGraphicFramePr>
          <p:nvPr/>
        </p:nvGraphicFramePr>
        <p:xfrm>
          <a:off x="570504" y="1766508"/>
          <a:ext cx="7840079" cy="1855736"/>
        </p:xfrm>
        <a:graphic>
          <a:graphicData uri="http://schemas.openxmlformats.org/drawingml/2006/table">
            <a:tbl>
              <a:tblPr/>
              <a:tblGrid>
                <a:gridCol w="1663045"/>
                <a:gridCol w="3605284"/>
                <a:gridCol w="1383859"/>
                <a:gridCol w="1187891"/>
              </a:tblGrid>
              <a:tr h="2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名 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長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x 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寬 尺 寸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(pix)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上 稿 素 材 檔 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K 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數 限 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</a:tr>
              <a:tr h="392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Flash 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最大範圍：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660 x 520 </a:t>
                      </a:r>
                      <a:r>
                        <a:rPr kumimoji="1" lang="en-US" altLang="zh-TW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px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動畫演繹最長不超過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</a:t>
                      </a: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秒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SWF &amp; FLA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K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底色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(optional)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Color Hex Code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(e.g. #000000)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墊檔圖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1000 x 520 </a:t>
                      </a:r>
                      <a:r>
                        <a:rPr kumimoji="1" lang="en-US" altLang="zh-TW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px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GIF / JPG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100K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663"/>
          <p:cNvSpPr txBox="1">
            <a:spLocks noChangeArrowheads="1"/>
          </p:cNvSpPr>
          <p:nvPr/>
        </p:nvSpPr>
        <p:spPr bwMode="auto">
          <a:xfrm>
            <a:off x="215900" y="152400"/>
            <a:ext cx="46217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Login AD</a:t>
            </a:r>
            <a:r>
              <a:rPr lang="en-US" altLang="zh-TW" sz="4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│</a:t>
            </a:r>
            <a:r>
              <a:rPr lang="zh-TW" altLang="en-US" sz="3000" b="1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素材規格</a:t>
            </a:r>
          </a:p>
        </p:txBody>
      </p:sp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609600" y="3810000"/>
            <a:ext cx="7983988" cy="141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7446" tIns="58723" rIns="117446" bIns="58723">
            <a:spAutoFit/>
          </a:bodyPr>
          <a:lstStyle/>
          <a:p>
            <a:pPr>
              <a:spcAft>
                <a:spcPts val="257"/>
              </a:spcAft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FLA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原始檔，所有字體均需打散成圖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0"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Yahoo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!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只接受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Flash 8 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版本的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Flash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素材。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0"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Flash 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frame rate 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最高不得超過 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18 fps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0" lang="zh-TW" altLang="en-US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影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片原始檔畫質會影響到轉檔後的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FLV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素材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，請提供較好的影片原始檔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。</a:t>
            </a:r>
            <a:endParaRPr lang="zh-TW" altLang="en-US" sz="1200" dirty="0">
              <a:solidFill>
                <a:srgbClr val="CC0000"/>
              </a:solidFill>
              <a:effectLst/>
              <a:latin typeface="Verdana" pitchFamily="34" charset="0"/>
              <a:ea typeface="文鼎中黑" pitchFamily="49" charset="-12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TW" altLang="en-US" sz="1200" dirty="0" smtClean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因需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</a:rPr>
              <a:t>審核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、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套語法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與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製作測試頁面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，請於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七個工作天前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提供素材。</a:t>
            </a:r>
          </a:p>
          <a:p>
            <a:pPr>
              <a:spcAft>
                <a:spcPts val="257"/>
              </a:spcAft>
            </a:pPr>
            <a:endParaRPr lang="en-US" altLang="zh-TW" sz="1200" dirty="0">
              <a:solidFill>
                <a:srgbClr val="CC0000"/>
              </a:solidFill>
              <a:latin typeface="Arial" pitchFamily="34" charset="0"/>
              <a:ea typeface="文鼎中黑" pitchFamily="49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54"/>
          <p:cNvSpPr txBox="1">
            <a:spLocks noChangeArrowheads="1"/>
          </p:cNvSpPr>
          <p:nvPr/>
        </p:nvSpPr>
        <p:spPr bwMode="auto">
          <a:xfrm>
            <a:off x="485841" y="1433535"/>
            <a:ext cx="5094499" cy="3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7435" tIns="58718" rIns="117435" bIns="58718">
            <a:spAutoFit/>
          </a:bodyPr>
          <a:lstStyle/>
          <a:p>
            <a:pPr>
              <a:defRPr/>
            </a:pP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型式二：互動式</a:t>
            </a: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flash (30</a:t>
            </a: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秒影音版</a:t>
            </a: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n-US" altLang="zh-TW" sz="15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Group 1120"/>
          <p:cNvGraphicFramePr>
            <a:graphicFrameLocks noGrp="1"/>
          </p:cNvGraphicFramePr>
          <p:nvPr/>
        </p:nvGraphicFramePr>
        <p:xfrm>
          <a:off x="570504" y="1766508"/>
          <a:ext cx="7840079" cy="3017273"/>
        </p:xfrm>
        <a:graphic>
          <a:graphicData uri="http://schemas.openxmlformats.org/drawingml/2006/table">
            <a:tbl>
              <a:tblPr/>
              <a:tblGrid>
                <a:gridCol w="1639296"/>
                <a:gridCol w="3629033"/>
                <a:gridCol w="1383859"/>
                <a:gridCol w="1187891"/>
              </a:tblGrid>
              <a:tr h="2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名 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長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x 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寬 尺 寸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(pix)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上 稿 素 材 檔 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K 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數 限 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</a:tr>
              <a:tr h="392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Flash 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最大範圍：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660x 520 </a:t>
                      </a:r>
                      <a:r>
                        <a:rPr kumimoji="1" lang="en-US" altLang="zh-TW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px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搭配影音之動畫演繹建議做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3-5</a:t>
                      </a: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秒，最長不超過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</a:t>
                      </a: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秒。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</a:t>
                      </a: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影音是一開始就播放，動畫是隨影音播放過程中伴隨出現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)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SWF &amp; FLA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K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影片檔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1.</a:t>
                      </a: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影片物件寬度最大不超過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450px</a:t>
                      </a: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2.</a:t>
                      </a: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影片秒數上限為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30</a:t>
                      </a: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秒。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MOV / WMV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100MB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底色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(optional)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Color Hex Code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(e.g. #000000)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墊檔圖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1000 x 520 </a:t>
                      </a:r>
                      <a:r>
                        <a:rPr kumimoji="1" lang="en-US" altLang="zh-TW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px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GIF / JPG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100K</a:t>
                      </a:r>
                    </a:p>
                  </a:txBody>
                  <a:tcPr marL="82614" marR="82614" marT="49568" marB="49568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663"/>
          <p:cNvSpPr txBox="1">
            <a:spLocks noChangeArrowheads="1"/>
          </p:cNvSpPr>
          <p:nvPr/>
        </p:nvSpPr>
        <p:spPr bwMode="auto">
          <a:xfrm>
            <a:off x="215900" y="152400"/>
            <a:ext cx="46217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Login AD</a:t>
            </a:r>
            <a:r>
              <a:rPr lang="en-US" altLang="zh-TW" sz="4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│</a:t>
            </a:r>
            <a:r>
              <a:rPr lang="zh-TW" altLang="en-US" sz="3000" b="1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素材規格</a:t>
            </a:r>
          </a:p>
        </p:txBody>
      </p:sp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609600" y="5029200"/>
            <a:ext cx="7983988" cy="141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7446" tIns="58723" rIns="117446" bIns="58723">
            <a:spAutoFit/>
          </a:bodyPr>
          <a:lstStyle/>
          <a:p>
            <a:pPr>
              <a:spcAft>
                <a:spcPts val="257"/>
              </a:spcAft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FLA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原始檔，所有字體均需打散成圖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0"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Yahoo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!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只接受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Flash 8 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版本的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Flash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素材。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0"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Flash 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frame rate 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最高不得超過 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18 fps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0" lang="zh-TW" altLang="en-US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影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片原始檔畫質會影響到轉檔後的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FLV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素材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，請提供較好的影片原始檔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。</a:t>
            </a:r>
            <a:endParaRPr lang="zh-TW" altLang="en-US" sz="1200" dirty="0">
              <a:solidFill>
                <a:srgbClr val="CC0000"/>
              </a:solidFill>
              <a:effectLst/>
              <a:latin typeface="Verdana" pitchFamily="34" charset="0"/>
              <a:ea typeface="文鼎中黑" pitchFamily="49" charset="-12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TW" altLang="en-US" sz="1200" dirty="0" smtClean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因需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</a:rPr>
              <a:t>審核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、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套語法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與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製作測試頁面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，請於</a:t>
            </a:r>
            <a:r>
              <a:rPr lang="zh-TW" altLang="en-US" sz="1200" u="sng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七個工作天前</a:t>
            </a:r>
            <a:r>
              <a:rPr lang="zh-TW" altLang="en-US" sz="1200" dirty="0">
                <a:solidFill>
                  <a:srgbClr val="CC0000"/>
                </a:solidFill>
                <a:effectLst/>
                <a:latin typeface="Verdana" pitchFamily="34" charset="0"/>
                <a:ea typeface="文鼎中黑" pitchFamily="49" charset="-120"/>
              </a:rPr>
              <a:t>提供素材。</a:t>
            </a:r>
          </a:p>
          <a:p>
            <a:pPr>
              <a:spcAft>
                <a:spcPts val="257"/>
              </a:spcAft>
            </a:pPr>
            <a:endParaRPr lang="en-US" altLang="zh-TW" sz="1200" dirty="0">
              <a:solidFill>
                <a:srgbClr val="CC0000"/>
              </a:solidFill>
              <a:latin typeface="Arial" pitchFamily="34" charset="0"/>
              <a:ea typeface="文鼎中黑" pitchFamily="49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Words>937</Words>
  <Application>Microsoft Office PowerPoint</Application>
  <PresentationFormat>如螢幕大小 (4:3)</PresentationFormat>
  <Paragraphs>145</Paragraphs>
  <Slides>11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自訂設計</vt:lpstr>
      <vt:lpstr>1_自訂設計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Tellies Chiu</cp:lastModifiedBy>
  <cp:revision>702</cp:revision>
  <cp:lastPrinted>1601-01-01T00:00:00Z</cp:lastPrinted>
  <dcterms:created xsi:type="dcterms:W3CDTF">1601-01-01T00:00:00Z</dcterms:created>
  <dcterms:modified xsi:type="dcterms:W3CDTF">2012-11-26T10:24:04Z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