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s-E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Haga clic en el icono para agregar una imagen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F22323A-981C-4856-B877-2E3A624CD635}" type="datetimeFigureOut">
              <a:rPr lang="es-MX" smtClean="0"/>
              <a:t>22/01/2014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B5B84FF-BEB8-4B68-B680-E50A5B996853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GIT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897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Santa Wikipedia dice:</a:t>
            </a:r>
          </a:p>
          <a:p>
            <a:pPr marL="457200" lvl="1" indent="0">
              <a:buNone/>
            </a:pPr>
            <a:r>
              <a:rPr lang="es-MX" dirty="0" smtClean="0"/>
              <a:t>Es </a:t>
            </a:r>
            <a:r>
              <a:rPr lang="es-MX" dirty="0"/>
              <a:t>un software de </a:t>
            </a:r>
            <a:r>
              <a:rPr lang="es-MX" dirty="0" smtClean="0"/>
              <a:t>control de versiones</a:t>
            </a:r>
            <a:r>
              <a:rPr lang="es-MX" dirty="0"/>
              <a:t> diseñado por </a:t>
            </a:r>
            <a:r>
              <a:rPr lang="es-MX" dirty="0" err="1" smtClean="0"/>
              <a:t>Linus</a:t>
            </a:r>
            <a:r>
              <a:rPr lang="es-MX" dirty="0" smtClean="0"/>
              <a:t> </a:t>
            </a:r>
            <a:r>
              <a:rPr lang="es-MX" dirty="0" err="1" smtClean="0"/>
              <a:t>Torvals</a:t>
            </a:r>
            <a:r>
              <a:rPr lang="es-MX" dirty="0" smtClean="0"/>
              <a:t>, </a:t>
            </a:r>
            <a:r>
              <a:rPr lang="es-MX" dirty="0"/>
              <a:t>pensando en la eficiencia y la confiabilidad del mantenimiento de versiones de aplicaciones cuando estas tienen un gran número de archivos de </a:t>
            </a:r>
            <a:r>
              <a:rPr lang="es-MX" dirty="0" smtClean="0"/>
              <a:t>código fuente.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08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lo hace?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 err="1"/>
              <a:t>Git</a:t>
            </a:r>
            <a:r>
              <a:rPr lang="es-MX" dirty="0"/>
              <a:t> modela sus datos más como un conjunto de instantáneas de un mini sistema de archivos. Cada vez que confirmas un cambio, o guardas el estado de tu proyecto en </a:t>
            </a:r>
            <a:r>
              <a:rPr lang="es-MX" dirty="0" err="1"/>
              <a:t>Git</a:t>
            </a:r>
            <a:r>
              <a:rPr lang="es-MX" dirty="0"/>
              <a:t>, él básicamente hace una foto del aspecto de todos tus archivos en ese momento, y guarda una referencia a esa instantánea. Para ser eficiente, si los archivos no se han modificado, </a:t>
            </a:r>
            <a:r>
              <a:rPr lang="es-MX" dirty="0" err="1"/>
              <a:t>Git</a:t>
            </a:r>
            <a:r>
              <a:rPr lang="es-MX" dirty="0"/>
              <a:t> no almacena el archivo de nuevo, sólo un enlace al archivo anterior idéntico que ya tiene almacenado.</a:t>
            </a:r>
          </a:p>
        </p:txBody>
      </p:sp>
    </p:spTree>
    <p:extLst>
      <p:ext uri="{BB962C8B-B14F-4D97-AF65-F5344CB8AC3E}">
        <p14:creationId xmlns:p14="http://schemas.microsoft.com/office/powerpoint/2010/main" val="5628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Marcador de contenido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7" y="1268760"/>
            <a:ext cx="9132374" cy="4054774"/>
          </a:xfrm>
        </p:spPr>
      </p:pic>
    </p:spTree>
    <p:extLst>
      <p:ext uri="{BB962C8B-B14F-4D97-AF65-F5344CB8AC3E}">
        <p14:creationId xmlns:p14="http://schemas.microsoft.com/office/powerpoint/2010/main" val="121136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 smtClean="0"/>
              <a:t>Github</a:t>
            </a:r>
            <a:endParaRPr lang="es-MX" dirty="0"/>
          </a:p>
        </p:txBody>
      </p:sp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829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 </a:t>
            </a:r>
            <a:r>
              <a:rPr lang="es-MX" dirty="0" smtClean="0"/>
              <a:t>Es </a:t>
            </a:r>
            <a:r>
              <a:rPr lang="es-MX" dirty="0"/>
              <a:t>una plataforma de desarrollo colaborativo de software, usado para alojar proyectos, el cual utiliza el sistema de control de versiones </a:t>
            </a:r>
            <a:r>
              <a:rPr lang="es-MX" b="1" dirty="0" err="1"/>
              <a:t>Git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44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Como funciona?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Github</a:t>
            </a:r>
            <a:r>
              <a:rPr lang="es-MX" dirty="0"/>
              <a:t> tiene, entre otras, dos funcionalidades para hacer </a:t>
            </a:r>
            <a:r>
              <a:rPr lang="es-MX" b="1" dirty="0" err="1"/>
              <a:t>fork</a:t>
            </a:r>
            <a:r>
              <a:rPr lang="es-MX" dirty="0"/>
              <a:t> y solicitar </a:t>
            </a:r>
            <a:r>
              <a:rPr lang="es-MX" b="1" dirty="0" err="1"/>
              <a:t>pulls</a:t>
            </a:r>
            <a:r>
              <a:rPr lang="es-MX" dirty="0"/>
              <a:t>, los </a:t>
            </a:r>
            <a:r>
              <a:rPr lang="es-MX" dirty="0" err="1"/>
              <a:t>fork</a:t>
            </a:r>
            <a:r>
              <a:rPr lang="es-MX" dirty="0"/>
              <a:t> es la clonación de un repositorio para realizar los cambios que necesites para adaptarlo a lo que ocupas, probablemente puedes enviárselos al dueño del código original y hacerle un “</a:t>
            </a:r>
            <a:r>
              <a:rPr lang="es-MX" dirty="0" err="1"/>
              <a:t>pull</a:t>
            </a:r>
            <a:r>
              <a:rPr lang="es-MX" dirty="0"/>
              <a:t>”, donde el lo puede aceptar y darte el crédito merecido, o puedes tener un </a:t>
            </a:r>
            <a:r>
              <a:rPr lang="es-MX" dirty="0" err="1"/>
              <a:t>fork</a:t>
            </a:r>
            <a:r>
              <a:rPr lang="es-MX" dirty="0"/>
              <a:t> independiente.</a:t>
            </a:r>
          </a:p>
        </p:txBody>
      </p:sp>
    </p:spTree>
    <p:extLst>
      <p:ext uri="{BB962C8B-B14F-4D97-AF65-F5344CB8AC3E}">
        <p14:creationId xmlns:p14="http://schemas.microsoft.com/office/powerpoint/2010/main" val="238063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 interesante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E</a:t>
            </a:r>
            <a:r>
              <a:rPr lang="es-MX" smtClean="0"/>
              <a:t>s </a:t>
            </a:r>
            <a:r>
              <a:rPr lang="es-MX" dirty="0"/>
              <a:t>tan buena la plataforma y el sistema de versiones, que se usa para muchos proyectos “</a:t>
            </a:r>
            <a:r>
              <a:rPr lang="es-MX" b="1" dirty="0" err="1"/>
              <a:t>OpenSource</a:t>
            </a:r>
            <a:r>
              <a:rPr lang="es-MX" dirty="0"/>
              <a:t>“, un ejemplo muy claro es los desarrollos públicos </a:t>
            </a:r>
            <a:r>
              <a:rPr lang="es-MX" dirty="0" err="1"/>
              <a:t>de</a:t>
            </a:r>
            <a:r>
              <a:rPr lang="es-MX" i="1" dirty="0" err="1"/>
              <a:t>Facebook</a:t>
            </a:r>
            <a:r>
              <a:rPr lang="es-MX" dirty="0"/>
              <a:t>, los cuales son publicados en esta plataforma.</a:t>
            </a:r>
          </a:p>
        </p:txBody>
      </p:sp>
    </p:spTree>
    <p:extLst>
      <p:ext uri="{BB962C8B-B14F-4D97-AF65-F5344CB8AC3E}">
        <p14:creationId xmlns:p14="http://schemas.microsoft.com/office/powerpoint/2010/main" val="666055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értice">
  <a:themeElements>
    <a:clrScheme name="Vértice">
      <a:dk1>
        <a:sysClr val="windowText" lastClr="171717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értice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Vértice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137</TotalTime>
  <Words>162</Words>
  <Application>Microsoft Office PowerPoint</Application>
  <PresentationFormat>Presentación en pantalla (4:3)</PresentationFormat>
  <Paragraphs>13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Vértice</vt:lpstr>
      <vt:lpstr>GIT</vt:lpstr>
      <vt:lpstr>Que es?</vt:lpstr>
      <vt:lpstr>Como lo hace?</vt:lpstr>
      <vt:lpstr>Presentación de PowerPoint</vt:lpstr>
      <vt:lpstr>Github</vt:lpstr>
      <vt:lpstr>Que es?</vt:lpstr>
      <vt:lpstr>Como funciona?</vt:lpstr>
      <vt:lpstr>Dato interesante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Rick</dc:creator>
  <cp:lastModifiedBy>Rick</cp:lastModifiedBy>
  <cp:revision>5</cp:revision>
  <dcterms:created xsi:type="dcterms:W3CDTF">2014-01-21T15:01:30Z</dcterms:created>
  <dcterms:modified xsi:type="dcterms:W3CDTF">2014-01-23T00:05:10Z</dcterms:modified>
</cp:coreProperties>
</file>