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7530-982F-4979-B159-4D8EB5D0D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AD344-83E8-44A4-A718-39D741B6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612B8-D8C7-49EC-BDA3-8B6D2561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56E47-8485-4046-9DC7-DD8986AD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C7FDB-25E3-4ACF-9E33-30B1BEB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4628-106A-48EB-9B92-F2AB0E8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D2C382-FDFE-4A2A-B747-E8ED096E0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3813D-D8D5-427C-8FEF-8637AFFB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269FC-0C1A-47F3-8084-31F4A2EA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4155-E8BE-4D80-933A-3EE5BFCA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4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3AADE-9DEF-46A4-A8F0-D22DFB64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40CC0-C11D-41B9-957F-2BB9BA1C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963CD-2B71-4F5E-A521-B25384E1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3EDF2-AF76-45E9-A2F7-8170C633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F12603-CF65-409F-AA02-A64E3326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44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C7DD-D477-47C5-8ECD-BAE25F68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BE30C-9ADF-4CD8-B3CA-220A3868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125B7-2C8D-4146-8689-887C90EB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51D6D-F4A8-42EB-87EF-30D1F239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C6C8D-483F-4ECC-85DB-FEFD86CF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D5C4-4431-4657-9209-0BA8666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36D44-3AEB-4AF4-AEFC-A609DBCF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7115C-5065-443A-A327-1912F946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080B8-D21A-4F51-880C-10064346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48176-C45F-4884-9000-3C0BBBB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29205-8042-4E39-B784-C13D8EBA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93E3F-500E-4730-9CF6-68759EF6E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874F1A-FA09-42CA-B58D-53572A6D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D89ECE-722F-4DE0-90A5-99D11DA3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08459-0F9C-4B20-99E3-2D9F44E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ECE47-24E7-4277-A25C-5AD7A6A2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6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1463E-60D4-4F62-8D57-D9F04B5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3E27D-89FF-4B47-B729-D55C7E42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A4DD2-FA2E-4C62-99CD-7BBEFFC7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DB373-E6A7-415C-AC81-DFB482FE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F72F74-B079-4767-8918-314AD07C3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A50F8E-8786-48B2-8456-6F6DE0A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F16B96-CDB6-49E3-9F45-FA12DF66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B73FFB-8373-40EA-AC92-47565F7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EEB5C-3FBA-4E9C-99A0-438FA968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8824D-C821-4A9E-897F-AD6508EC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84518-0E67-40C0-AA06-48A811FA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250BAB-DA62-40FE-B15C-AAB37315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A8EC44-C4A0-40C2-8D83-2A53D7C2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33BED-ACA0-482D-90EC-131B15CD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7EC69A-FBF0-4791-96C2-6A927BF6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ECA94-F497-48EA-AA88-A629514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A0CBD-BA9A-4A59-B0A1-D842A9E4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5D773E-ED38-4B70-AED1-B615CF48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56E3B-0042-4E8A-B8B5-AE51163B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B3AA25-0C3B-40A7-9FFB-1B4A815A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E5099-F56A-446F-AEB9-01060CBC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B14F4-F359-4AD1-8118-97456D32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956E1C-469D-48A4-AD4B-13464B82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8098F6-7B83-4E4A-A26D-3F9C74EC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6CC8D-72D5-451C-A473-39A46779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2FAC19-5855-47C7-9047-155C259D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761FD6-AF93-4ABD-A978-BD9BBD8F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9A1A8B-934B-475D-B05A-A1B3B925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E3A4F-43CA-425C-9813-B54B7FC7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50846-6C9E-4F92-A137-57A0CFB63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B2B9-0CC5-4766-83E8-DA8706D518B0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BF1CB-4CA3-481F-929D-9C026EF3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2FB3-D7CB-456C-990E-0A5CD1A6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A6D5-A00D-4B82-AC7D-34DF9D639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16D92A-BA1B-44DE-A1FA-F7C377C479AB}"/>
              </a:ext>
            </a:extLst>
          </p:cNvPr>
          <p:cNvSpPr txBox="1"/>
          <p:nvPr/>
        </p:nvSpPr>
        <p:spPr>
          <a:xfrm>
            <a:off x="3951214" y="2651895"/>
            <a:ext cx="2734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NoteX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8E915E-B53F-46D4-ADB4-22B8CCA2103D}"/>
              </a:ext>
            </a:extLst>
          </p:cNvPr>
          <p:cNvSpPr txBox="1"/>
          <p:nvPr/>
        </p:nvSpPr>
        <p:spPr>
          <a:xfrm>
            <a:off x="5318619" y="3937268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Melhor App Para Suas Anotações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3CB8BA2-FD41-467E-B3E5-6E0665292CDD}"/>
              </a:ext>
            </a:extLst>
          </p:cNvPr>
          <p:cNvCxnSpPr>
            <a:cxnSpLocks/>
          </p:cNvCxnSpPr>
          <p:nvPr/>
        </p:nvCxnSpPr>
        <p:spPr>
          <a:xfrm flipH="1">
            <a:off x="3238150" y="1082180"/>
            <a:ext cx="5134063" cy="4655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abela&#10;&#10;Descrição gerada automaticamente com confiança média">
            <a:extLst>
              <a:ext uri="{FF2B5EF4-FFF2-40B4-BE49-F238E27FC236}">
                <a16:creationId xmlns:a16="http://schemas.microsoft.com/office/drawing/2014/main" id="{B3918D2B-C007-40AC-880A-FE6719A2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00" y="2170742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1DBBAB-D4B9-4C99-B4AC-BDA4EE1E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88" y="1331844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015A0A6-B2A1-4F7E-853C-DB77FFA50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67" y="646962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755404" y="2694888"/>
            <a:ext cx="4814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Tenha as suas anotações do dia-a-dia salvos em um único lugar com um layout simples, intuitivo e objetivo.</a:t>
            </a:r>
          </a:p>
          <a:p>
            <a:endParaRPr lang="pt-BR" sz="20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63AD533-8BCE-4DDB-824E-E483D7625DAC}"/>
              </a:ext>
            </a:extLst>
          </p:cNvPr>
          <p:cNvSpPr/>
          <p:nvPr/>
        </p:nvSpPr>
        <p:spPr>
          <a:xfrm>
            <a:off x="604431" y="2536584"/>
            <a:ext cx="5041359" cy="1323439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5236127" y="2881190"/>
            <a:ext cx="42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criação de notas é simples, basta um titulo, um texto e atribuir ou não uma </a:t>
            </a:r>
            <a:r>
              <a:rPr lang="pt-BR" dirty="0" err="1"/>
              <a:t>tag</a:t>
            </a:r>
            <a:r>
              <a:rPr lang="pt-BR" dirty="0"/>
              <a:t> e salvar a nota. 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A4F52A1-046D-4E4A-B5FF-49CBC7E19DD2}"/>
              </a:ext>
            </a:extLst>
          </p:cNvPr>
          <p:cNvSpPr/>
          <p:nvPr/>
        </p:nvSpPr>
        <p:spPr>
          <a:xfrm>
            <a:off x="5085388" y="2648123"/>
            <a:ext cx="4571475" cy="1389464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49B23D1-A910-4529-ABA1-79040D6D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10" y="1254659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5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abela&#10;&#10;Descrição gerada automaticamente com confiança média">
            <a:extLst>
              <a:ext uri="{FF2B5EF4-FFF2-40B4-BE49-F238E27FC236}">
                <a16:creationId xmlns:a16="http://schemas.microsoft.com/office/drawing/2014/main" id="{B3918D2B-C007-40AC-880A-FE6719A2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5" y="1254659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4032308" y="2721799"/>
            <a:ext cx="42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os filtros de Tags é possível agrupar e filtrar suas notas facilitando a organização.</a:t>
            </a:r>
          </a:p>
          <a:p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053EBD-C1BD-4461-9326-242B8B33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414" y="1254658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E6EC0DC-CAA3-41DF-9553-8123113CDFC8}"/>
              </a:ext>
            </a:extLst>
          </p:cNvPr>
          <p:cNvSpPr/>
          <p:nvPr/>
        </p:nvSpPr>
        <p:spPr>
          <a:xfrm>
            <a:off x="3810262" y="2411947"/>
            <a:ext cx="4571475" cy="1233182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4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6393808" y="2398632"/>
            <a:ext cx="426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Além de ser possível criar e listar novas Tags da forma que desejar.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053EBD-C1BD-4461-9326-242B8B33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2" y="2045751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E6EC0DC-CAA3-41DF-9553-8123113CDFC8}"/>
              </a:ext>
            </a:extLst>
          </p:cNvPr>
          <p:cNvSpPr/>
          <p:nvPr/>
        </p:nvSpPr>
        <p:spPr>
          <a:xfrm>
            <a:off x="6243069" y="2105207"/>
            <a:ext cx="4571475" cy="1233182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B6833FC9-4C6F-48F3-9212-983ECA76C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56" y="765572"/>
            <a:ext cx="2446134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8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1914352" y="2967335"/>
            <a:ext cx="42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Também é possível filtrar todas as suas notas por palavras chaves facilitando ainda mais encontrar a nota desejada.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E6EC0DC-CAA3-41DF-9553-8123113CDFC8}"/>
              </a:ext>
            </a:extLst>
          </p:cNvPr>
          <p:cNvSpPr/>
          <p:nvPr/>
        </p:nvSpPr>
        <p:spPr>
          <a:xfrm>
            <a:off x="1763613" y="2812409"/>
            <a:ext cx="4571475" cy="1233182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5F46A93-6060-4E7F-99DA-060D047E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69" y="1566909"/>
            <a:ext cx="2446133" cy="43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E8CF1-5780-490D-871B-1E8412A8116E}"/>
              </a:ext>
            </a:extLst>
          </p:cNvPr>
          <p:cNvSpPr txBox="1"/>
          <p:nvPr/>
        </p:nvSpPr>
        <p:spPr>
          <a:xfrm>
            <a:off x="3808602" y="4833010"/>
            <a:ext cx="4269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Escolhemos utilizar o Ionic juntamente com o Angular pela alta disponibilidade, escalabilidade e compatibilidade com Android e navegadores web.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E6EC0DC-CAA3-41DF-9553-8123113CDFC8}"/>
              </a:ext>
            </a:extLst>
          </p:cNvPr>
          <p:cNvSpPr/>
          <p:nvPr/>
        </p:nvSpPr>
        <p:spPr>
          <a:xfrm>
            <a:off x="3546366" y="4644274"/>
            <a:ext cx="4571475" cy="1673944"/>
          </a:xfrm>
          <a:prstGeom prst="roundRect">
            <a:avLst/>
          </a:prstGeom>
          <a:noFill/>
          <a:ln>
            <a:solidFill>
              <a:srgbClr val="E1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reate an App in Ionic Framework - Blynk Projects">
            <a:extLst>
              <a:ext uri="{FF2B5EF4-FFF2-40B4-BE49-F238E27FC236}">
                <a16:creationId xmlns:a16="http://schemas.microsoft.com/office/drawing/2014/main" id="{0AE9022D-3175-4715-8A16-F9D8F29B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79" y="1376754"/>
            <a:ext cx="3295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riando componentes em angular">
            <a:extLst>
              <a:ext uri="{FF2B5EF4-FFF2-40B4-BE49-F238E27FC236}">
                <a16:creationId xmlns:a16="http://schemas.microsoft.com/office/drawing/2014/main" id="{038DA0C4-87EE-4B79-BD2F-96C1C5660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Criando componentes em angular">
            <a:extLst>
              <a:ext uri="{FF2B5EF4-FFF2-40B4-BE49-F238E27FC236}">
                <a16:creationId xmlns:a16="http://schemas.microsoft.com/office/drawing/2014/main" id="{53C97058-32D5-43CD-9238-0BBE1F781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6" name="Picture 12" descr="Rufus Technologies - Software Factory - Desarrollo de software">
            <a:extLst>
              <a:ext uri="{FF2B5EF4-FFF2-40B4-BE49-F238E27FC236}">
                <a16:creationId xmlns:a16="http://schemas.microsoft.com/office/drawing/2014/main" id="{8648C16C-BF2E-48D4-9F78-26FDB4F8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29" y="1731726"/>
            <a:ext cx="4092971" cy="19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4D3CF33-FB06-409A-BB41-D33CCABE44DB}"/>
              </a:ext>
            </a:extLst>
          </p:cNvPr>
          <p:cNvCxnSpPr/>
          <p:nvPr/>
        </p:nvCxnSpPr>
        <p:spPr>
          <a:xfrm>
            <a:off x="7410149" y="1422908"/>
            <a:ext cx="0" cy="2384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B20F489-4980-422D-BD1A-50ABBC84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31" y="762832"/>
            <a:ext cx="1541025" cy="15782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F0B2FA-1F6E-4EC6-A749-38A63FF4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701" y="2292164"/>
            <a:ext cx="1251084" cy="2284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562D7A9-1D95-4D4D-8C6E-7E0BC0C5D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793" y="2933687"/>
            <a:ext cx="1558415" cy="1403679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6DB85E3-717F-4DB2-B755-1140DB486461}"/>
              </a:ext>
            </a:extLst>
          </p:cNvPr>
          <p:cNvCxnSpPr>
            <a:cxnSpLocks/>
          </p:cNvCxnSpPr>
          <p:nvPr/>
        </p:nvCxnSpPr>
        <p:spPr>
          <a:xfrm flipV="1">
            <a:off x="4261606" y="1642110"/>
            <a:ext cx="0" cy="2112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8A33C4-685E-410D-9DEA-90F41BE39237}"/>
              </a:ext>
            </a:extLst>
          </p:cNvPr>
          <p:cNvSpPr/>
          <p:nvPr/>
        </p:nvSpPr>
        <p:spPr>
          <a:xfrm>
            <a:off x="0" y="0"/>
            <a:ext cx="12192000" cy="289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8E915E-B53F-46D4-ADB4-22B8CCA2103D}"/>
              </a:ext>
            </a:extLst>
          </p:cNvPr>
          <p:cNvSpPr txBox="1"/>
          <p:nvPr/>
        </p:nvSpPr>
        <p:spPr>
          <a:xfrm>
            <a:off x="4110605" y="2508503"/>
            <a:ext cx="5268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Obrigado!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35A8344-B28C-4D02-B613-5B8890C63566}"/>
              </a:ext>
            </a:extLst>
          </p:cNvPr>
          <p:cNvCxnSpPr>
            <a:cxnSpLocks/>
          </p:cNvCxnSpPr>
          <p:nvPr/>
        </p:nvCxnSpPr>
        <p:spPr>
          <a:xfrm flipV="1">
            <a:off x="4244829" y="1602298"/>
            <a:ext cx="4328720" cy="40351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70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OLIVEIRA ALVES</dc:creator>
  <cp:lastModifiedBy>RICK OLIVEIRA ALVES</cp:lastModifiedBy>
  <cp:revision>6</cp:revision>
  <dcterms:created xsi:type="dcterms:W3CDTF">2021-04-17T00:42:44Z</dcterms:created>
  <dcterms:modified xsi:type="dcterms:W3CDTF">2021-04-17T02:12:01Z</dcterms:modified>
</cp:coreProperties>
</file>