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erif"/>
      <p:regular r:id="rId13"/>
      <p:bold r:id="rId14"/>
      <p:italic r:id="rId15"/>
      <p:boldItalic r:id="rId16"/>
    </p:embeddedFont>
    <p:embeddedFont>
      <p:font typeface="Roboto"/>
      <p:regular r:id="rId17"/>
      <p:bold r:id="rId18"/>
      <p:italic r:id="rId19"/>
      <p:boldItalic r:id="rId20"/>
    </p:embeddedFont>
    <p:embeddedFont>
      <p:font typeface="Roboto Medium"/>
      <p:regular r:id="rId21"/>
      <p:bold r:id="rId22"/>
      <p:italic r:id="rId23"/>
      <p:boldItalic r:id="rId24"/>
    </p:embeddedFont>
    <p:embeddedFont>
      <p:font typeface="Lexend"/>
      <p:regular r:id="rId25"/>
      <p:bold r:id="rId26"/>
    </p:embeddedFont>
    <p:embeddedFont>
      <p:font typeface="Roboto Serif Medium"/>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RobotoMedium-bold.fntdata"/><Relationship Id="rId21" Type="http://schemas.openxmlformats.org/officeDocument/2006/relationships/font" Target="fonts/RobotoMedium-regular.fntdata"/><Relationship Id="rId24" Type="http://schemas.openxmlformats.org/officeDocument/2006/relationships/font" Target="fonts/RobotoMedium-boldItalic.fntdata"/><Relationship Id="rId23" Type="http://schemas.openxmlformats.org/officeDocument/2006/relationships/font" Target="fonts/Roboto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exend-bold.fntdata"/><Relationship Id="rId25" Type="http://schemas.openxmlformats.org/officeDocument/2006/relationships/font" Target="fonts/Lexend-regular.fntdata"/><Relationship Id="rId28" Type="http://schemas.openxmlformats.org/officeDocument/2006/relationships/font" Target="fonts/RobotoSerifMedium-bold.fntdata"/><Relationship Id="rId27" Type="http://schemas.openxmlformats.org/officeDocument/2006/relationships/font" Target="fonts/RobotoSerif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erifMedium-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SerifMedium-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erif-regular.fntdata"/><Relationship Id="rId12" Type="http://schemas.openxmlformats.org/officeDocument/2006/relationships/slide" Target="slides/slide7.xml"/><Relationship Id="rId15" Type="http://schemas.openxmlformats.org/officeDocument/2006/relationships/font" Target="fonts/RobotoSerif-italic.fntdata"/><Relationship Id="rId14" Type="http://schemas.openxmlformats.org/officeDocument/2006/relationships/font" Target="fonts/RobotoSerif-bold.fntdata"/><Relationship Id="rId17" Type="http://schemas.openxmlformats.org/officeDocument/2006/relationships/font" Target="fonts/Roboto-regular.fntdata"/><Relationship Id="rId16" Type="http://schemas.openxmlformats.org/officeDocument/2006/relationships/font" Target="fonts/RobotoSerif-boldItalic.fntdata"/><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45b3e21f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45b3e21f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45b3e21f4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45b3e21f4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45b3e21f4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45b3e21f4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45b3e21f4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45b3e21f4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1" name="Google Shape;11;p2"/>
          <p:cNvSpPr txBox="1"/>
          <p:nvPr>
            <p:ph type="ctrTitle"/>
          </p:nvPr>
        </p:nvSpPr>
        <p:spPr>
          <a:xfrm>
            <a:off x="311704" y="1463846"/>
            <a:ext cx="4728000" cy="2052600"/>
          </a:xfrm>
          <a:prstGeom prst="rect">
            <a:avLst/>
          </a:prstGeom>
          <a:noFill/>
          <a:ln>
            <a:noFill/>
          </a:ln>
        </p:spPr>
        <p:txBody>
          <a:bodyPr anchorCtr="0" anchor="ctr" bIns="91425" lIns="91425" spcFirstLastPara="1" rIns="91425" wrap="square" tIns="91425">
            <a:normAutofit/>
          </a:bodyPr>
          <a:lstStyle>
            <a:lvl1pPr lvl="0" algn="l">
              <a:lnSpc>
                <a:spcPct val="90000"/>
              </a:lnSpc>
              <a:spcBef>
                <a:spcPts val="0"/>
              </a:spcBef>
              <a:spcAft>
                <a:spcPts val="0"/>
              </a:spcAft>
              <a:buClr>
                <a:schemeClr val="lt1"/>
              </a:buClr>
              <a:buSzPts val="5400"/>
              <a:buNone/>
              <a:defRPr>
                <a:solidFill>
                  <a:schemeClr val="lt1"/>
                </a:solidFill>
              </a:defRPr>
            </a:lvl1pPr>
            <a:lvl2pPr lvl="1" algn="l">
              <a:lnSpc>
                <a:spcPct val="90000"/>
              </a:lnSpc>
              <a:spcBef>
                <a:spcPts val="0"/>
              </a:spcBef>
              <a:spcAft>
                <a:spcPts val="0"/>
              </a:spcAft>
              <a:buClr>
                <a:schemeClr val="lt1"/>
              </a:buClr>
              <a:buSzPts val="5200"/>
              <a:buNone/>
              <a:defRPr sz="5200">
                <a:solidFill>
                  <a:schemeClr val="lt1"/>
                </a:solidFill>
              </a:defRPr>
            </a:lvl2pPr>
            <a:lvl3pPr lvl="2" algn="l">
              <a:lnSpc>
                <a:spcPct val="90000"/>
              </a:lnSpc>
              <a:spcBef>
                <a:spcPts val="0"/>
              </a:spcBef>
              <a:spcAft>
                <a:spcPts val="0"/>
              </a:spcAft>
              <a:buClr>
                <a:schemeClr val="lt1"/>
              </a:buClr>
              <a:buSzPts val="5200"/>
              <a:buNone/>
              <a:defRPr sz="5200">
                <a:solidFill>
                  <a:schemeClr val="lt1"/>
                </a:solidFill>
              </a:defRPr>
            </a:lvl3pPr>
            <a:lvl4pPr lvl="3" algn="l">
              <a:lnSpc>
                <a:spcPct val="90000"/>
              </a:lnSpc>
              <a:spcBef>
                <a:spcPts val="0"/>
              </a:spcBef>
              <a:spcAft>
                <a:spcPts val="0"/>
              </a:spcAft>
              <a:buClr>
                <a:schemeClr val="lt1"/>
              </a:buClr>
              <a:buSzPts val="5200"/>
              <a:buNone/>
              <a:defRPr sz="5200">
                <a:solidFill>
                  <a:schemeClr val="lt1"/>
                </a:solidFill>
              </a:defRPr>
            </a:lvl4pPr>
            <a:lvl5pPr lvl="4" algn="l">
              <a:lnSpc>
                <a:spcPct val="90000"/>
              </a:lnSpc>
              <a:spcBef>
                <a:spcPts val="0"/>
              </a:spcBef>
              <a:spcAft>
                <a:spcPts val="0"/>
              </a:spcAft>
              <a:buClr>
                <a:schemeClr val="lt1"/>
              </a:buClr>
              <a:buSzPts val="5200"/>
              <a:buNone/>
              <a:defRPr sz="5200">
                <a:solidFill>
                  <a:schemeClr val="lt1"/>
                </a:solidFill>
              </a:defRPr>
            </a:lvl5pPr>
            <a:lvl6pPr lvl="5" algn="l">
              <a:lnSpc>
                <a:spcPct val="90000"/>
              </a:lnSpc>
              <a:spcBef>
                <a:spcPts val="0"/>
              </a:spcBef>
              <a:spcAft>
                <a:spcPts val="0"/>
              </a:spcAft>
              <a:buClr>
                <a:schemeClr val="lt1"/>
              </a:buClr>
              <a:buSzPts val="5200"/>
              <a:buNone/>
              <a:defRPr sz="5200">
                <a:solidFill>
                  <a:schemeClr val="lt1"/>
                </a:solidFill>
              </a:defRPr>
            </a:lvl6pPr>
            <a:lvl7pPr lvl="6" algn="l">
              <a:lnSpc>
                <a:spcPct val="90000"/>
              </a:lnSpc>
              <a:spcBef>
                <a:spcPts val="0"/>
              </a:spcBef>
              <a:spcAft>
                <a:spcPts val="0"/>
              </a:spcAft>
              <a:buClr>
                <a:schemeClr val="lt1"/>
              </a:buClr>
              <a:buSzPts val="5200"/>
              <a:buNone/>
              <a:defRPr sz="5200">
                <a:solidFill>
                  <a:schemeClr val="lt1"/>
                </a:solidFill>
              </a:defRPr>
            </a:lvl7pPr>
            <a:lvl8pPr lvl="7" algn="l">
              <a:lnSpc>
                <a:spcPct val="90000"/>
              </a:lnSpc>
              <a:spcBef>
                <a:spcPts val="0"/>
              </a:spcBef>
              <a:spcAft>
                <a:spcPts val="0"/>
              </a:spcAft>
              <a:buClr>
                <a:schemeClr val="lt1"/>
              </a:buClr>
              <a:buSzPts val="5200"/>
              <a:buNone/>
              <a:defRPr sz="5200">
                <a:solidFill>
                  <a:schemeClr val="lt1"/>
                </a:solidFill>
              </a:defRPr>
            </a:lvl8pPr>
            <a:lvl9pPr lvl="8" algn="l">
              <a:lnSpc>
                <a:spcPct val="90000"/>
              </a:lnSpc>
              <a:spcBef>
                <a:spcPts val="0"/>
              </a:spcBef>
              <a:spcAft>
                <a:spcPts val="0"/>
              </a:spcAft>
              <a:buClr>
                <a:schemeClr val="lt1"/>
              </a:buClr>
              <a:buSzPts val="5200"/>
              <a:buNone/>
              <a:defRPr sz="5200">
                <a:solidFill>
                  <a:schemeClr val="lt1"/>
                </a:solidFill>
              </a:defRPr>
            </a:lvl9pPr>
          </a:lstStyle>
          <a:p/>
        </p:txBody>
      </p:sp>
      <p:sp>
        <p:nvSpPr>
          <p:cNvPr id="12" name="Google Shape;12;p2"/>
          <p:cNvSpPr txBox="1"/>
          <p:nvPr>
            <p:ph idx="1" type="subTitle"/>
          </p:nvPr>
        </p:nvSpPr>
        <p:spPr>
          <a:xfrm>
            <a:off x="311700" y="3552100"/>
            <a:ext cx="3863100" cy="3936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1pPr>
            <a:lvl2pPr lvl="1" algn="l">
              <a:lnSpc>
                <a:spcPct val="100000"/>
              </a:lnSpc>
              <a:spcBef>
                <a:spcPts val="0"/>
              </a:spcBef>
              <a:spcAft>
                <a:spcPts val="0"/>
              </a:spcAft>
              <a:buClr>
                <a:schemeClr val="lt1"/>
              </a:buClr>
              <a:buSzPts val="2000"/>
              <a:buNone/>
              <a:defRPr sz="2000">
                <a:solidFill>
                  <a:schemeClr val="lt1"/>
                </a:solidFill>
              </a:defRPr>
            </a:lvl2pPr>
            <a:lvl3pPr lvl="2" algn="l">
              <a:lnSpc>
                <a:spcPct val="100000"/>
              </a:lnSpc>
              <a:spcBef>
                <a:spcPts val="0"/>
              </a:spcBef>
              <a:spcAft>
                <a:spcPts val="0"/>
              </a:spcAft>
              <a:buClr>
                <a:schemeClr val="lt1"/>
              </a:buClr>
              <a:buSzPts val="2000"/>
              <a:buNone/>
              <a:defRPr sz="2000">
                <a:solidFill>
                  <a:schemeClr val="lt1"/>
                </a:solidFill>
              </a:defRPr>
            </a:lvl3pPr>
            <a:lvl4pPr lvl="3" algn="l">
              <a:lnSpc>
                <a:spcPct val="100000"/>
              </a:lnSpc>
              <a:spcBef>
                <a:spcPts val="0"/>
              </a:spcBef>
              <a:spcAft>
                <a:spcPts val="0"/>
              </a:spcAft>
              <a:buClr>
                <a:schemeClr val="lt1"/>
              </a:buClr>
              <a:buSzPts val="2000"/>
              <a:buNone/>
              <a:defRPr sz="2000">
                <a:solidFill>
                  <a:schemeClr val="lt1"/>
                </a:solidFill>
              </a:defRPr>
            </a:lvl4pPr>
            <a:lvl5pPr lvl="4" algn="l">
              <a:lnSpc>
                <a:spcPct val="100000"/>
              </a:lnSpc>
              <a:spcBef>
                <a:spcPts val="0"/>
              </a:spcBef>
              <a:spcAft>
                <a:spcPts val="0"/>
              </a:spcAft>
              <a:buClr>
                <a:schemeClr val="lt1"/>
              </a:buClr>
              <a:buSzPts val="2000"/>
              <a:buNone/>
              <a:defRPr sz="2000">
                <a:solidFill>
                  <a:schemeClr val="lt1"/>
                </a:solidFill>
              </a:defRPr>
            </a:lvl5pPr>
            <a:lvl6pPr lvl="5" algn="l">
              <a:lnSpc>
                <a:spcPct val="100000"/>
              </a:lnSpc>
              <a:spcBef>
                <a:spcPts val="0"/>
              </a:spcBef>
              <a:spcAft>
                <a:spcPts val="0"/>
              </a:spcAft>
              <a:buClr>
                <a:schemeClr val="lt1"/>
              </a:buClr>
              <a:buSzPts val="2000"/>
              <a:buNone/>
              <a:defRPr sz="2000">
                <a:solidFill>
                  <a:schemeClr val="lt1"/>
                </a:solidFill>
              </a:defRPr>
            </a:lvl6pPr>
            <a:lvl7pPr lvl="6" algn="l">
              <a:lnSpc>
                <a:spcPct val="100000"/>
              </a:lnSpc>
              <a:spcBef>
                <a:spcPts val="0"/>
              </a:spcBef>
              <a:spcAft>
                <a:spcPts val="0"/>
              </a:spcAft>
              <a:buClr>
                <a:schemeClr val="lt1"/>
              </a:buClr>
              <a:buSzPts val="2000"/>
              <a:buNone/>
              <a:defRPr sz="2000">
                <a:solidFill>
                  <a:schemeClr val="lt1"/>
                </a:solidFill>
              </a:defRPr>
            </a:lvl7pPr>
            <a:lvl8pPr lvl="7" algn="l">
              <a:lnSpc>
                <a:spcPct val="100000"/>
              </a:lnSpc>
              <a:spcBef>
                <a:spcPts val="0"/>
              </a:spcBef>
              <a:spcAft>
                <a:spcPts val="0"/>
              </a:spcAft>
              <a:buClr>
                <a:schemeClr val="lt1"/>
              </a:buClr>
              <a:buSzPts val="2000"/>
              <a:buNone/>
              <a:defRPr sz="2000">
                <a:solidFill>
                  <a:schemeClr val="lt1"/>
                </a:solidFill>
              </a:defRPr>
            </a:lvl8pPr>
            <a:lvl9pPr lvl="8" algn="l">
              <a:lnSpc>
                <a:spcPct val="100000"/>
              </a:lnSpc>
              <a:spcBef>
                <a:spcPts val="0"/>
              </a:spcBef>
              <a:spcAft>
                <a:spcPts val="0"/>
              </a:spcAft>
              <a:buClr>
                <a:schemeClr val="lt1"/>
              </a:buClr>
              <a:buSzPts val="2000"/>
              <a:buNone/>
              <a:defRPr sz="2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7" name="Shape 47"/>
        <p:cNvGrpSpPr/>
        <p:nvPr/>
      </p:nvGrpSpPr>
      <p:grpSpPr>
        <a:xfrm>
          <a:off x="0" y="0"/>
          <a:ext cx="0" cy="0"/>
          <a:chOff x="0" y="0"/>
          <a:chExt cx="0" cy="0"/>
        </a:xfrm>
      </p:grpSpPr>
      <p:sp>
        <p:nvSpPr>
          <p:cNvPr id="48" name="Google Shape;48;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400"/>
              <a:buNone/>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50" name="Shape 50"/>
        <p:cNvGrpSpPr/>
        <p:nvPr/>
      </p:nvGrpSpPr>
      <p:grpSpPr>
        <a:xfrm>
          <a:off x="0" y="0"/>
          <a:ext cx="0" cy="0"/>
          <a:chOff x="0" y="0"/>
          <a:chExt cx="0" cy="0"/>
        </a:xfrm>
      </p:grpSpPr>
      <p:sp>
        <p:nvSpPr>
          <p:cNvPr id="51" name="Google Shape;51;p12"/>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52" name="Google Shape;52;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17500" lvl="0" marL="457200" algn="ctr">
              <a:lnSpc>
                <a:spcPct val="115000"/>
              </a:lnSpc>
              <a:spcBef>
                <a:spcPts val="0"/>
              </a:spcBef>
              <a:spcAft>
                <a:spcPts val="0"/>
              </a:spcAft>
              <a:buSzPts val="14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3" name="Google Shape;53;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4" name="Shape 54"/>
        <p:cNvGrpSpPr/>
        <p:nvPr/>
      </p:nvGrpSpPr>
      <p:grpSpPr>
        <a:xfrm>
          <a:off x="0" y="0"/>
          <a:ext cx="0" cy="0"/>
          <a:chOff x="0" y="0"/>
          <a:chExt cx="0" cy="0"/>
        </a:xfrm>
      </p:grpSpPr>
      <p:sp>
        <p:nvSpPr>
          <p:cNvPr id="55" name="Google Shape;55;p13"/>
          <p:cNvSpPr txBox="1"/>
          <p:nvPr>
            <p:ph type="title"/>
          </p:nvPr>
        </p:nvSpPr>
        <p:spPr>
          <a:xfrm>
            <a:off x="677325" y="1832775"/>
            <a:ext cx="3217200" cy="1484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5400"/>
              <a:buNone/>
              <a:defRPr/>
            </a:lvl2pPr>
            <a:lvl3pPr lvl="2" algn="l">
              <a:lnSpc>
                <a:spcPct val="100000"/>
              </a:lnSpc>
              <a:spcBef>
                <a:spcPts val="0"/>
              </a:spcBef>
              <a:spcAft>
                <a:spcPts val="0"/>
              </a:spcAft>
              <a:buSzPts val="5400"/>
              <a:buNone/>
              <a:defRPr/>
            </a:lvl3pPr>
            <a:lvl4pPr lvl="3" algn="l">
              <a:lnSpc>
                <a:spcPct val="100000"/>
              </a:lnSpc>
              <a:spcBef>
                <a:spcPts val="0"/>
              </a:spcBef>
              <a:spcAft>
                <a:spcPts val="0"/>
              </a:spcAft>
              <a:buSzPts val="5400"/>
              <a:buNone/>
              <a:defRPr/>
            </a:lvl4pPr>
            <a:lvl5pPr lvl="4" algn="l">
              <a:lnSpc>
                <a:spcPct val="100000"/>
              </a:lnSpc>
              <a:spcBef>
                <a:spcPts val="0"/>
              </a:spcBef>
              <a:spcAft>
                <a:spcPts val="0"/>
              </a:spcAft>
              <a:buSzPts val="5400"/>
              <a:buNone/>
              <a:defRPr/>
            </a:lvl5pPr>
            <a:lvl6pPr lvl="5" algn="l">
              <a:lnSpc>
                <a:spcPct val="100000"/>
              </a:lnSpc>
              <a:spcBef>
                <a:spcPts val="0"/>
              </a:spcBef>
              <a:spcAft>
                <a:spcPts val="0"/>
              </a:spcAft>
              <a:buSzPts val="5400"/>
              <a:buNone/>
              <a:defRPr/>
            </a:lvl6pPr>
            <a:lvl7pPr lvl="6" algn="l">
              <a:lnSpc>
                <a:spcPct val="100000"/>
              </a:lnSpc>
              <a:spcBef>
                <a:spcPts val="0"/>
              </a:spcBef>
              <a:spcAft>
                <a:spcPts val="0"/>
              </a:spcAft>
              <a:buSzPts val="5400"/>
              <a:buNone/>
              <a:defRPr/>
            </a:lvl7pPr>
            <a:lvl8pPr lvl="7" algn="l">
              <a:lnSpc>
                <a:spcPct val="100000"/>
              </a:lnSpc>
              <a:spcBef>
                <a:spcPts val="0"/>
              </a:spcBef>
              <a:spcAft>
                <a:spcPts val="0"/>
              </a:spcAft>
              <a:buSzPts val="5400"/>
              <a:buNone/>
              <a:defRPr/>
            </a:lvl8pPr>
            <a:lvl9pPr lvl="8" algn="l">
              <a:lnSpc>
                <a:spcPct val="100000"/>
              </a:lnSpc>
              <a:spcBef>
                <a:spcPts val="0"/>
              </a:spcBef>
              <a:spcAft>
                <a:spcPts val="0"/>
              </a:spcAft>
              <a:buSzPts val="5400"/>
              <a:buNone/>
              <a:defRPr/>
            </a:lvl9pPr>
          </a:lstStyle>
          <a:p/>
        </p:txBody>
      </p:sp>
      <p:sp>
        <p:nvSpPr>
          <p:cNvPr id="56" name="Google Shape;5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3"/>
          <p:cNvSpPr txBox="1"/>
          <p:nvPr>
            <p:ph idx="1" type="subTitle"/>
          </p:nvPr>
        </p:nvSpPr>
        <p:spPr>
          <a:xfrm>
            <a:off x="4406650" y="393750"/>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58" name="Google Shape;58;p13"/>
          <p:cNvSpPr txBox="1"/>
          <p:nvPr>
            <p:ph idx="2" type="subTitle"/>
          </p:nvPr>
        </p:nvSpPr>
        <p:spPr>
          <a:xfrm>
            <a:off x="4406650" y="1151705"/>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59" name="Google Shape;59;p13"/>
          <p:cNvSpPr txBox="1"/>
          <p:nvPr>
            <p:ph idx="3" type="subTitle"/>
          </p:nvPr>
        </p:nvSpPr>
        <p:spPr>
          <a:xfrm>
            <a:off x="4406650" y="3425570"/>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60" name="Google Shape;60;p13"/>
          <p:cNvSpPr txBox="1"/>
          <p:nvPr>
            <p:ph idx="4" type="subTitle"/>
          </p:nvPr>
        </p:nvSpPr>
        <p:spPr>
          <a:xfrm>
            <a:off x="4406650" y="1909660"/>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61" name="Google Shape;61;p13"/>
          <p:cNvSpPr txBox="1"/>
          <p:nvPr>
            <p:ph idx="5" type="subTitle"/>
          </p:nvPr>
        </p:nvSpPr>
        <p:spPr>
          <a:xfrm>
            <a:off x="4406650" y="4183525"/>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62" name="Google Shape;62;p13"/>
          <p:cNvSpPr txBox="1"/>
          <p:nvPr>
            <p:ph idx="6" type="subTitle"/>
          </p:nvPr>
        </p:nvSpPr>
        <p:spPr>
          <a:xfrm>
            <a:off x="4406650" y="2667615"/>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5400"/>
              <a:buNone/>
              <a:defRPr/>
            </a:lvl1pPr>
            <a:lvl2pPr lvl="1" algn="l">
              <a:lnSpc>
                <a:spcPct val="100000"/>
              </a:lnSpc>
              <a:spcBef>
                <a:spcPts val="0"/>
              </a:spcBef>
              <a:spcAft>
                <a:spcPts val="0"/>
              </a:spcAft>
              <a:buSzPts val="5400"/>
              <a:buNone/>
              <a:defRPr/>
            </a:lvl2pPr>
            <a:lvl3pPr lvl="2" algn="l">
              <a:lnSpc>
                <a:spcPct val="100000"/>
              </a:lnSpc>
              <a:spcBef>
                <a:spcPts val="0"/>
              </a:spcBef>
              <a:spcAft>
                <a:spcPts val="0"/>
              </a:spcAft>
              <a:buSzPts val="5400"/>
              <a:buNone/>
              <a:defRPr/>
            </a:lvl3pPr>
            <a:lvl4pPr lvl="3" algn="l">
              <a:lnSpc>
                <a:spcPct val="100000"/>
              </a:lnSpc>
              <a:spcBef>
                <a:spcPts val="0"/>
              </a:spcBef>
              <a:spcAft>
                <a:spcPts val="0"/>
              </a:spcAft>
              <a:buSzPts val="5400"/>
              <a:buNone/>
              <a:defRPr/>
            </a:lvl4pPr>
            <a:lvl5pPr lvl="4" algn="l">
              <a:lnSpc>
                <a:spcPct val="100000"/>
              </a:lnSpc>
              <a:spcBef>
                <a:spcPts val="0"/>
              </a:spcBef>
              <a:spcAft>
                <a:spcPts val="0"/>
              </a:spcAft>
              <a:buSzPts val="5400"/>
              <a:buNone/>
              <a:defRPr/>
            </a:lvl5pPr>
            <a:lvl6pPr lvl="5" algn="l">
              <a:lnSpc>
                <a:spcPct val="100000"/>
              </a:lnSpc>
              <a:spcBef>
                <a:spcPts val="0"/>
              </a:spcBef>
              <a:spcAft>
                <a:spcPts val="0"/>
              </a:spcAft>
              <a:buSzPts val="5400"/>
              <a:buNone/>
              <a:defRPr/>
            </a:lvl6pPr>
            <a:lvl7pPr lvl="6" algn="l">
              <a:lnSpc>
                <a:spcPct val="100000"/>
              </a:lnSpc>
              <a:spcBef>
                <a:spcPts val="0"/>
              </a:spcBef>
              <a:spcAft>
                <a:spcPts val="0"/>
              </a:spcAft>
              <a:buSzPts val="5400"/>
              <a:buNone/>
              <a:defRPr/>
            </a:lvl7pPr>
            <a:lvl8pPr lvl="7" algn="l">
              <a:lnSpc>
                <a:spcPct val="100000"/>
              </a:lnSpc>
              <a:spcBef>
                <a:spcPts val="0"/>
              </a:spcBef>
              <a:spcAft>
                <a:spcPts val="0"/>
              </a:spcAft>
              <a:buSzPts val="5400"/>
              <a:buNone/>
              <a:defRPr/>
            </a:lvl8pPr>
            <a:lvl9pPr lvl="8" algn="l">
              <a:lnSpc>
                <a:spcPct val="100000"/>
              </a:lnSpc>
              <a:spcBef>
                <a:spcPts val="0"/>
              </a:spcBef>
              <a:spcAft>
                <a:spcPts val="0"/>
              </a:spcAft>
              <a:buSzPts val="5400"/>
              <a:buNone/>
              <a:defRPr/>
            </a:lvl9pPr>
          </a:lstStyle>
          <a:p/>
        </p:txBody>
      </p:sp>
      <p:sp>
        <p:nvSpPr>
          <p:cNvPr id="65" name="Google Shape;65;p14"/>
          <p:cNvSpPr txBox="1"/>
          <p:nvPr>
            <p:ph idx="1" type="body"/>
          </p:nvPr>
        </p:nvSpPr>
        <p:spPr>
          <a:xfrm>
            <a:off x="311700" y="1152475"/>
            <a:ext cx="4473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6" name="Google Shape;66;p14"/>
          <p:cNvSpPr/>
          <p:nvPr>
            <p:ph idx="2" type="pic"/>
          </p:nvPr>
        </p:nvSpPr>
        <p:spPr>
          <a:xfrm>
            <a:off x="4992024" y="1152775"/>
            <a:ext cx="3840300" cy="3416400"/>
          </a:xfrm>
          <a:prstGeom prst="rect">
            <a:avLst/>
          </a:prstGeom>
          <a:noFill/>
          <a:ln>
            <a:noFill/>
          </a:ln>
        </p:spPr>
      </p:sp>
      <p:sp>
        <p:nvSpPr>
          <p:cNvPr id="67" name="Google Shape;6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68" name="Shape 68"/>
        <p:cNvGrpSpPr/>
        <p:nvPr/>
      </p:nvGrpSpPr>
      <p:grpSpPr>
        <a:xfrm>
          <a:off x="0" y="0"/>
          <a:ext cx="0" cy="0"/>
          <a:chOff x="0" y="0"/>
          <a:chExt cx="0" cy="0"/>
        </a:xfrm>
      </p:grpSpPr>
      <p:sp>
        <p:nvSpPr>
          <p:cNvPr id="69" name="Google Shape;6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5"/>
          <p:cNvSpPr txBox="1"/>
          <p:nvPr>
            <p:ph type="title"/>
          </p:nvPr>
        </p:nvSpPr>
        <p:spPr>
          <a:xfrm>
            <a:off x="483175" y="450025"/>
            <a:ext cx="8184600" cy="758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1" name="Google Shape;71;p15"/>
          <p:cNvSpPr txBox="1"/>
          <p:nvPr>
            <p:ph idx="1" type="body"/>
          </p:nvPr>
        </p:nvSpPr>
        <p:spPr>
          <a:xfrm>
            <a:off x="483150" y="2237788"/>
            <a:ext cx="3619800" cy="23736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2" name="Google Shape;72;p15"/>
          <p:cNvSpPr txBox="1"/>
          <p:nvPr>
            <p:ph idx="2" type="body"/>
          </p:nvPr>
        </p:nvSpPr>
        <p:spPr>
          <a:xfrm>
            <a:off x="5048000" y="2237788"/>
            <a:ext cx="3619800" cy="23736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3" name="Google Shape;73;p15"/>
          <p:cNvSpPr txBox="1"/>
          <p:nvPr>
            <p:ph idx="3" type="subTitle"/>
          </p:nvPr>
        </p:nvSpPr>
        <p:spPr>
          <a:xfrm>
            <a:off x="483150" y="1336161"/>
            <a:ext cx="36198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74" name="Google Shape;74;p15"/>
          <p:cNvSpPr txBox="1"/>
          <p:nvPr>
            <p:ph idx="4" type="subTitle"/>
          </p:nvPr>
        </p:nvSpPr>
        <p:spPr>
          <a:xfrm>
            <a:off x="5048000" y="1336161"/>
            <a:ext cx="36198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5" name="Shape 75"/>
        <p:cNvGrpSpPr/>
        <p:nvPr/>
      </p:nvGrpSpPr>
      <p:grpSpPr>
        <a:xfrm>
          <a:off x="0" y="0"/>
          <a:ext cx="0" cy="0"/>
          <a:chOff x="0" y="0"/>
          <a:chExt cx="0" cy="0"/>
        </a:xfrm>
      </p:grpSpPr>
      <p:sp>
        <p:nvSpPr>
          <p:cNvPr id="76" name="Google Shape;7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77" name="Google Shape;77;p16"/>
          <p:cNvSpPr txBox="1"/>
          <p:nvPr>
            <p:ph idx="1" type="body"/>
          </p:nvPr>
        </p:nvSpPr>
        <p:spPr>
          <a:xfrm>
            <a:off x="483175" y="2417500"/>
            <a:ext cx="2455500" cy="23736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8" name="Google Shape;78;p16"/>
          <p:cNvSpPr txBox="1"/>
          <p:nvPr>
            <p:ph idx="2" type="body"/>
          </p:nvPr>
        </p:nvSpPr>
        <p:spPr>
          <a:xfrm>
            <a:off x="3347725" y="2417500"/>
            <a:ext cx="2455500" cy="23736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9" name="Google Shape;79;p16"/>
          <p:cNvSpPr txBox="1"/>
          <p:nvPr>
            <p:ph idx="3" type="body"/>
          </p:nvPr>
        </p:nvSpPr>
        <p:spPr>
          <a:xfrm>
            <a:off x="6212275" y="2417500"/>
            <a:ext cx="2455500" cy="23736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0" name="Google Shape;80;p16"/>
          <p:cNvSpPr txBox="1"/>
          <p:nvPr>
            <p:ph type="title"/>
          </p:nvPr>
        </p:nvSpPr>
        <p:spPr>
          <a:xfrm>
            <a:off x="483175" y="450025"/>
            <a:ext cx="8184600" cy="758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1" name="Google Shape;81;p16"/>
          <p:cNvSpPr txBox="1"/>
          <p:nvPr>
            <p:ph idx="4" type="subTitle"/>
          </p:nvPr>
        </p:nvSpPr>
        <p:spPr>
          <a:xfrm>
            <a:off x="483175" y="1336150"/>
            <a:ext cx="2455500" cy="77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82" name="Google Shape;82;p16"/>
          <p:cNvSpPr txBox="1"/>
          <p:nvPr>
            <p:ph idx="5" type="subTitle"/>
          </p:nvPr>
        </p:nvSpPr>
        <p:spPr>
          <a:xfrm>
            <a:off x="3347725" y="1336150"/>
            <a:ext cx="2455500" cy="77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83" name="Google Shape;83;p16"/>
          <p:cNvSpPr txBox="1"/>
          <p:nvPr>
            <p:ph idx="6" type="subTitle"/>
          </p:nvPr>
        </p:nvSpPr>
        <p:spPr>
          <a:xfrm>
            <a:off x="6212275" y="1336150"/>
            <a:ext cx="2455500" cy="77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4" name="Shape 84"/>
        <p:cNvGrpSpPr/>
        <p:nvPr/>
      </p:nvGrpSpPr>
      <p:grpSpPr>
        <a:xfrm>
          <a:off x="0" y="0"/>
          <a:ext cx="0" cy="0"/>
          <a:chOff x="0" y="0"/>
          <a:chExt cx="0" cy="0"/>
        </a:xfrm>
      </p:grpSpPr>
      <p:sp>
        <p:nvSpPr>
          <p:cNvPr id="85" name="Google Shape;8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86" name="Google Shape;86;p17"/>
          <p:cNvSpPr txBox="1"/>
          <p:nvPr>
            <p:ph idx="1" type="body"/>
          </p:nvPr>
        </p:nvSpPr>
        <p:spPr>
          <a:xfrm>
            <a:off x="366725" y="1759093"/>
            <a:ext cx="3838500" cy="11385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7" name="Google Shape;87;p17"/>
          <p:cNvSpPr txBox="1"/>
          <p:nvPr>
            <p:ph idx="2" type="body"/>
          </p:nvPr>
        </p:nvSpPr>
        <p:spPr>
          <a:xfrm>
            <a:off x="4938725" y="1759093"/>
            <a:ext cx="3838500" cy="11385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8" name="Google Shape;88;p17"/>
          <p:cNvSpPr txBox="1"/>
          <p:nvPr>
            <p:ph idx="3" type="body"/>
          </p:nvPr>
        </p:nvSpPr>
        <p:spPr>
          <a:xfrm>
            <a:off x="366750" y="3648575"/>
            <a:ext cx="3838500" cy="11385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9" name="Google Shape;89;p17"/>
          <p:cNvSpPr txBox="1"/>
          <p:nvPr>
            <p:ph idx="4" type="body"/>
          </p:nvPr>
        </p:nvSpPr>
        <p:spPr>
          <a:xfrm>
            <a:off x="4938750" y="3648575"/>
            <a:ext cx="3838500" cy="11385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0" name="Google Shape;90;p17"/>
          <p:cNvSpPr txBox="1"/>
          <p:nvPr>
            <p:ph type="title"/>
          </p:nvPr>
        </p:nvSpPr>
        <p:spPr>
          <a:xfrm>
            <a:off x="366750" y="450025"/>
            <a:ext cx="8184600" cy="758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1" name="Google Shape;91;p17"/>
          <p:cNvSpPr txBox="1"/>
          <p:nvPr>
            <p:ph idx="5" type="subTitle"/>
          </p:nvPr>
        </p:nvSpPr>
        <p:spPr>
          <a:xfrm>
            <a:off x="366763" y="1277907"/>
            <a:ext cx="3838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92" name="Google Shape;92;p17"/>
          <p:cNvSpPr txBox="1"/>
          <p:nvPr>
            <p:ph idx="6" type="subTitle"/>
          </p:nvPr>
        </p:nvSpPr>
        <p:spPr>
          <a:xfrm>
            <a:off x="4938738" y="1277907"/>
            <a:ext cx="3838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93" name="Google Shape;93;p17"/>
          <p:cNvSpPr txBox="1"/>
          <p:nvPr>
            <p:ph idx="7" type="subTitle"/>
          </p:nvPr>
        </p:nvSpPr>
        <p:spPr>
          <a:xfrm>
            <a:off x="4938761" y="3167363"/>
            <a:ext cx="3838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94" name="Google Shape;94;p17"/>
          <p:cNvSpPr txBox="1"/>
          <p:nvPr>
            <p:ph idx="8" type="subTitle"/>
          </p:nvPr>
        </p:nvSpPr>
        <p:spPr>
          <a:xfrm>
            <a:off x="366750" y="3167363"/>
            <a:ext cx="3838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5400"/>
              <a:buNone/>
              <a:defRPr/>
            </a:lvl1pPr>
            <a:lvl2pPr lvl="1" algn="l">
              <a:lnSpc>
                <a:spcPct val="100000"/>
              </a:lnSpc>
              <a:spcBef>
                <a:spcPts val="0"/>
              </a:spcBef>
              <a:spcAft>
                <a:spcPts val="0"/>
              </a:spcAft>
              <a:buSzPts val="5400"/>
              <a:buNone/>
              <a:defRPr/>
            </a:lvl2pPr>
            <a:lvl3pPr lvl="2" algn="l">
              <a:lnSpc>
                <a:spcPct val="100000"/>
              </a:lnSpc>
              <a:spcBef>
                <a:spcPts val="0"/>
              </a:spcBef>
              <a:spcAft>
                <a:spcPts val="0"/>
              </a:spcAft>
              <a:buSzPts val="5400"/>
              <a:buNone/>
              <a:defRPr/>
            </a:lvl3pPr>
            <a:lvl4pPr lvl="3" algn="l">
              <a:lnSpc>
                <a:spcPct val="100000"/>
              </a:lnSpc>
              <a:spcBef>
                <a:spcPts val="0"/>
              </a:spcBef>
              <a:spcAft>
                <a:spcPts val="0"/>
              </a:spcAft>
              <a:buSzPts val="5400"/>
              <a:buNone/>
              <a:defRPr/>
            </a:lvl4pPr>
            <a:lvl5pPr lvl="4" algn="l">
              <a:lnSpc>
                <a:spcPct val="100000"/>
              </a:lnSpc>
              <a:spcBef>
                <a:spcPts val="0"/>
              </a:spcBef>
              <a:spcAft>
                <a:spcPts val="0"/>
              </a:spcAft>
              <a:buSzPts val="5400"/>
              <a:buNone/>
              <a:defRPr/>
            </a:lvl5pPr>
            <a:lvl6pPr lvl="5" algn="l">
              <a:lnSpc>
                <a:spcPct val="100000"/>
              </a:lnSpc>
              <a:spcBef>
                <a:spcPts val="0"/>
              </a:spcBef>
              <a:spcAft>
                <a:spcPts val="0"/>
              </a:spcAft>
              <a:buSzPts val="5400"/>
              <a:buNone/>
              <a:defRPr/>
            </a:lvl6pPr>
            <a:lvl7pPr lvl="6" algn="l">
              <a:lnSpc>
                <a:spcPct val="100000"/>
              </a:lnSpc>
              <a:spcBef>
                <a:spcPts val="0"/>
              </a:spcBef>
              <a:spcAft>
                <a:spcPts val="0"/>
              </a:spcAft>
              <a:buSzPts val="5400"/>
              <a:buNone/>
              <a:defRPr/>
            </a:lvl7pPr>
            <a:lvl8pPr lvl="7" algn="l">
              <a:lnSpc>
                <a:spcPct val="100000"/>
              </a:lnSpc>
              <a:spcBef>
                <a:spcPts val="0"/>
              </a:spcBef>
              <a:spcAft>
                <a:spcPts val="0"/>
              </a:spcAft>
              <a:buSzPts val="5400"/>
              <a:buNone/>
              <a:defRPr/>
            </a:lvl8pPr>
            <a:lvl9pPr lvl="8" algn="l">
              <a:lnSpc>
                <a:spcPct val="100000"/>
              </a:lnSpc>
              <a:spcBef>
                <a:spcPts val="0"/>
              </a:spcBef>
              <a:spcAft>
                <a:spcPts val="0"/>
              </a:spcAft>
              <a:buSzPts val="5400"/>
              <a:buNone/>
              <a:defRPr/>
            </a:lvl9pPr>
          </a:lstStyle>
          <a:p/>
        </p:txBody>
      </p:sp>
      <p:sp>
        <p:nvSpPr>
          <p:cNvPr id="97" name="Google Shape;9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9" name="Shape 99"/>
        <p:cNvGrpSpPr/>
        <p:nvPr/>
      </p:nvGrpSpPr>
      <p:grpSpPr>
        <a:xfrm>
          <a:off x="0" y="0"/>
          <a:ext cx="0" cy="0"/>
          <a:chOff x="0" y="0"/>
          <a:chExt cx="0" cy="0"/>
        </a:xfrm>
      </p:grpSpPr>
      <p:sp>
        <p:nvSpPr>
          <p:cNvPr id="100" name="Google Shape;100;p19"/>
          <p:cNvSpPr txBox="1"/>
          <p:nvPr>
            <p:ph idx="1" type="body"/>
          </p:nvPr>
        </p:nvSpPr>
        <p:spPr>
          <a:xfrm>
            <a:off x="311700" y="4080225"/>
            <a:ext cx="4027500" cy="9261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1" name="Google Shape;101;p19"/>
          <p:cNvSpPr/>
          <p:nvPr>
            <p:ph idx="2" type="pic"/>
          </p:nvPr>
        </p:nvSpPr>
        <p:spPr>
          <a:xfrm>
            <a:off x="4804825" y="1133300"/>
            <a:ext cx="4027500" cy="2392800"/>
          </a:xfrm>
          <a:prstGeom prst="rect">
            <a:avLst/>
          </a:prstGeom>
          <a:noFill/>
          <a:ln>
            <a:noFill/>
          </a:ln>
        </p:spPr>
      </p:sp>
      <p:sp>
        <p:nvSpPr>
          <p:cNvPr id="102" name="Google Shape;102;p19"/>
          <p:cNvSpPr/>
          <p:nvPr>
            <p:ph idx="3" type="pic"/>
          </p:nvPr>
        </p:nvSpPr>
        <p:spPr>
          <a:xfrm>
            <a:off x="311725" y="1133300"/>
            <a:ext cx="4027500" cy="2392800"/>
          </a:xfrm>
          <a:prstGeom prst="rect">
            <a:avLst/>
          </a:prstGeom>
          <a:noFill/>
          <a:ln>
            <a:noFill/>
          </a:ln>
        </p:spPr>
      </p:sp>
      <p:sp>
        <p:nvSpPr>
          <p:cNvPr id="103" name="Google Shape;103;p19"/>
          <p:cNvSpPr txBox="1"/>
          <p:nvPr>
            <p:ph idx="4" type="body"/>
          </p:nvPr>
        </p:nvSpPr>
        <p:spPr>
          <a:xfrm>
            <a:off x="4804825" y="4080225"/>
            <a:ext cx="4027500" cy="9261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4" name="Google Shape;10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5400"/>
              <a:buNone/>
              <a:defRPr/>
            </a:lvl1pPr>
            <a:lvl2pPr lvl="1" algn="l">
              <a:lnSpc>
                <a:spcPct val="100000"/>
              </a:lnSpc>
              <a:spcBef>
                <a:spcPts val="0"/>
              </a:spcBef>
              <a:spcAft>
                <a:spcPts val="0"/>
              </a:spcAft>
              <a:buSzPts val="5400"/>
              <a:buNone/>
              <a:defRPr/>
            </a:lvl2pPr>
            <a:lvl3pPr lvl="2" algn="l">
              <a:lnSpc>
                <a:spcPct val="100000"/>
              </a:lnSpc>
              <a:spcBef>
                <a:spcPts val="0"/>
              </a:spcBef>
              <a:spcAft>
                <a:spcPts val="0"/>
              </a:spcAft>
              <a:buSzPts val="5400"/>
              <a:buNone/>
              <a:defRPr/>
            </a:lvl3pPr>
            <a:lvl4pPr lvl="3" algn="l">
              <a:lnSpc>
                <a:spcPct val="100000"/>
              </a:lnSpc>
              <a:spcBef>
                <a:spcPts val="0"/>
              </a:spcBef>
              <a:spcAft>
                <a:spcPts val="0"/>
              </a:spcAft>
              <a:buSzPts val="5400"/>
              <a:buNone/>
              <a:defRPr/>
            </a:lvl4pPr>
            <a:lvl5pPr lvl="4" algn="l">
              <a:lnSpc>
                <a:spcPct val="100000"/>
              </a:lnSpc>
              <a:spcBef>
                <a:spcPts val="0"/>
              </a:spcBef>
              <a:spcAft>
                <a:spcPts val="0"/>
              </a:spcAft>
              <a:buSzPts val="5400"/>
              <a:buNone/>
              <a:defRPr/>
            </a:lvl5pPr>
            <a:lvl6pPr lvl="5" algn="l">
              <a:lnSpc>
                <a:spcPct val="100000"/>
              </a:lnSpc>
              <a:spcBef>
                <a:spcPts val="0"/>
              </a:spcBef>
              <a:spcAft>
                <a:spcPts val="0"/>
              </a:spcAft>
              <a:buSzPts val="5400"/>
              <a:buNone/>
              <a:defRPr/>
            </a:lvl6pPr>
            <a:lvl7pPr lvl="6" algn="l">
              <a:lnSpc>
                <a:spcPct val="100000"/>
              </a:lnSpc>
              <a:spcBef>
                <a:spcPts val="0"/>
              </a:spcBef>
              <a:spcAft>
                <a:spcPts val="0"/>
              </a:spcAft>
              <a:buSzPts val="5400"/>
              <a:buNone/>
              <a:defRPr/>
            </a:lvl7pPr>
            <a:lvl8pPr lvl="7" algn="l">
              <a:lnSpc>
                <a:spcPct val="100000"/>
              </a:lnSpc>
              <a:spcBef>
                <a:spcPts val="0"/>
              </a:spcBef>
              <a:spcAft>
                <a:spcPts val="0"/>
              </a:spcAft>
              <a:buSzPts val="5400"/>
              <a:buNone/>
              <a:defRPr/>
            </a:lvl8pPr>
            <a:lvl9pPr lvl="8" algn="l">
              <a:lnSpc>
                <a:spcPct val="100000"/>
              </a:lnSpc>
              <a:spcBef>
                <a:spcPts val="0"/>
              </a:spcBef>
              <a:spcAft>
                <a:spcPts val="0"/>
              </a:spcAft>
              <a:buSzPts val="5400"/>
              <a:buNone/>
              <a:defRPr/>
            </a:lvl9pPr>
          </a:lstStyle>
          <a:p/>
        </p:txBody>
      </p:sp>
      <p:sp>
        <p:nvSpPr>
          <p:cNvPr id="106" name="Google Shape;106;p19"/>
          <p:cNvSpPr txBox="1"/>
          <p:nvPr>
            <p:ph idx="5" type="subTitle"/>
          </p:nvPr>
        </p:nvSpPr>
        <p:spPr>
          <a:xfrm>
            <a:off x="311725" y="3582900"/>
            <a:ext cx="4027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07" name="Google Shape;107;p19"/>
          <p:cNvSpPr txBox="1"/>
          <p:nvPr>
            <p:ph idx="6" type="subTitle"/>
          </p:nvPr>
        </p:nvSpPr>
        <p:spPr>
          <a:xfrm>
            <a:off x="4804825" y="3582900"/>
            <a:ext cx="4027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8" name="Shape 108"/>
        <p:cNvGrpSpPr/>
        <p:nvPr/>
      </p:nvGrpSpPr>
      <p:grpSpPr>
        <a:xfrm>
          <a:off x="0" y="0"/>
          <a:ext cx="0" cy="0"/>
          <a:chOff x="0" y="0"/>
          <a:chExt cx="0" cy="0"/>
        </a:xfrm>
      </p:grpSpPr>
      <p:sp>
        <p:nvSpPr>
          <p:cNvPr id="109" name="Google Shape;109;p20"/>
          <p:cNvSpPr txBox="1"/>
          <p:nvPr>
            <p:ph idx="1" type="body"/>
          </p:nvPr>
        </p:nvSpPr>
        <p:spPr>
          <a:xfrm>
            <a:off x="311700" y="3911700"/>
            <a:ext cx="2627100" cy="10185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10" name="Google Shape;110;p20"/>
          <p:cNvSpPr/>
          <p:nvPr>
            <p:ph idx="2" type="pic"/>
          </p:nvPr>
        </p:nvSpPr>
        <p:spPr>
          <a:xfrm>
            <a:off x="6205225" y="1128325"/>
            <a:ext cx="2627100" cy="2273100"/>
          </a:xfrm>
          <a:prstGeom prst="rect">
            <a:avLst/>
          </a:prstGeom>
          <a:noFill/>
          <a:ln>
            <a:noFill/>
          </a:ln>
        </p:spPr>
      </p:sp>
      <p:sp>
        <p:nvSpPr>
          <p:cNvPr id="111" name="Google Shape;111;p20"/>
          <p:cNvSpPr/>
          <p:nvPr>
            <p:ph idx="3" type="pic"/>
          </p:nvPr>
        </p:nvSpPr>
        <p:spPr>
          <a:xfrm>
            <a:off x="311725" y="1128325"/>
            <a:ext cx="2627100" cy="2273100"/>
          </a:xfrm>
          <a:prstGeom prst="rect">
            <a:avLst/>
          </a:prstGeom>
          <a:noFill/>
          <a:ln>
            <a:noFill/>
          </a:ln>
        </p:spPr>
      </p:sp>
      <p:sp>
        <p:nvSpPr>
          <p:cNvPr id="112" name="Google Shape;112;p20"/>
          <p:cNvSpPr txBox="1"/>
          <p:nvPr>
            <p:ph idx="4" type="body"/>
          </p:nvPr>
        </p:nvSpPr>
        <p:spPr>
          <a:xfrm>
            <a:off x="6205225" y="3911700"/>
            <a:ext cx="2627100" cy="10185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13" name="Google Shape;113;p20"/>
          <p:cNvSpPr/>
          <p:nvPr>
            <p:ph idx="5" type="pic"/>
          </p:nvPr>
        </p:nvSpPr>
        <p:spPr>
          <a:xfrm>
            <a:off x="3255250" y="1128325"/>
            <a:ext cx="2627100" cy="2273100"/>
          </a:xfrm>
          <a:prstGeom prst="rect">
            <a:avLst/>
          </a:prstGeom>
          <a:noFill/>
          <a:ln>
            <a:noFill/>
          </a:ln>
        </p:spPr>
      </p:sp>
      <p:sp>
        <p:nvSpPr>
          <p:cNvPr id="114" name="Google Shape;114;p20"/>
          <p:cNvSpPr txBox="1"/>
          <p:nvPr>
            <p:ph idx="6" type="body"/>
          </p:nvPr>
        </p:nvSpPr>
        <p:spPr>
          <a:xfrm>
            <a:off x="3255250" y="3911700"/>
            <a:ext cx="2627100" cy="10185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15" name="Google Shape;11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16" name="Google Shape;11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5400"/>
              <a:buNone/>
              <a:defRPr/>
            </a:lvl1pPr>
            <a:lvl2pPr lvl="1" algn="l">
              <a:lnSpc>
                <a:spcPct val="100000"/>
              </a:lnSpc>
              <a:spcBef>
                <a:spcPts val="0"/>
              </a:spcBef>
              <a:spcAft>
                <a:spcPts val="0"/>
              </a:spcAft>
              <a:buSzPts val="5400"/>
              <a:buNone/>
              <a:defRPr/>
            </a:lvl2pPr>
            <a:lvl3pPr lvl="2" algn="l">
              <a:lnSpc>
                <a:spcPct val="100000"/>
              </a:lnSpc>
              <a:spcBef>
                <a:spcPts val="0"/>
              </a:spcBef>
              <a:spcAft>
                <a:spcPts val="0"/>
              </a:spcAft>
              <a:buSzPts val="5400"/>
              <a:buNone/>
              <a:defRPr/>
            </a:lvl3pPr>
            <a:lvl4pPr lvl="3" algn="l">
              <a:lnSpc>
                <a:spcPct val="100000"/>
              </a:lnSpc>
              <a:spcBef>
                <a:spcPts val="0"/>
              </a:spcBef>
              <a:spcAft>
                <a:spcPts val="0"/>
              </a:spcAft>
              <a:buSzPts val="5400"/>
              <a:buNone/>
              <a:defRPr/>
            </a:lvl4pPr>
            <a:lvl5pPr lvl="4" algn="l">
              <a:lnSpc>
                <a:spcPct val="100000"/>
              </a:lnSpc>
              <a:spcBef>
                <a:spcPts val="0"/>
              </a:spcBef>
              <a:spcAft>
                <a:spcPts val="0"/>
              </a:spcAft>
              <a:buSzPts val="5400"/>
              <a:buNone/>
              <a:defRPr/>
            </a:lvl5pPr>
            <a:lvl6pPr lvl="5" algn="l">
              <a:lnSpc>
                <a:spcPct val="100000"/>
              </a:lnSpc>
              <a:spcBef>
                <a:spcPts val="0"/>
              </a:spcBef>
              <a:spcAft>
                <a:spcPts val="0"/>
              </a:spcAft>
              <a:buSzPts val="5400"/>
              <a:buNone/>
              <a:defRPr/>
            </a:lvl6pPr>
            <a:lvl7pPr lvl="6" algn="l">
              <a:lnSpc>
                <a:spcPct val="100000"/>
              </a:lnSpc>
              <a:spcBef>
                <a:spcPts val="0"/>
              </a:spcBef>
              <a:spcAft>
                <a:spcPts val="0"/>
              </a:spcAft>
              <a:buSzPts val="5400"/>
              <a:buNone/>
              <a:defRPr/>
            </a:lvl7pPr>
            <a:lvl8pPr lvl="7" algn="l">
              <a:lnSpc>
                <a:spcPct val="100000"/>
              </a:lnSpc>
              <a:spcBef>
                <a:spcPts val="0"/>
              </a:spcBef>
              <a:spcAft>
                <a:spcPts val="0"/>
              </a:spcAft>
              <a:buSzPts val="5400"/>
              <a:buNone/>
              <a:defRPr/>
            </a:lvl8pPr>
            <a:lvl9pPr lvl="8" algn="l">
              <a:lnSpc>
                <a:spcPct val="100000"/>
              </a:lnSpc>
              <a:spcBef>
                <a:spcPts val="0"/>
              </a:spcBef>
              <a:spcAft>
                <a:spcPts val="0"/>
              </a:spcAft>
              <a:buSzPts val="5400"/>
              <a:buNone/>
              <a:defRPr/>
            </a:lvl9pPr>
          </a:lstStyle>
          <a:p/>
        </p:txBody>
      </p:sp>
      <p:sp>
        <p:nvSpPr>
          <p:cNvPr id="117" name="Google Shape;117;p20"/>
          <p:cNvSpPr txBox="1"/>
          <p:nvPr>
            <p:ph idx="7" type="subTitle"/>
          </p:nvPr>
        </p:nvSpPr>
        <p:spPr>
          <a:xfrm>
            <a:off x="311725" y="3430500"/>
            <a:ext cx="26271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18" name="Google Shape;118;p20"/>
          <p:cNvSpPr txBox="1"/>
          <p:nvPr>
            <p:ph idx="8" type="subTitle"/>
          </p:nvPr>
        </p:nvSpPr>
        <p:spPr>
          <a:xfrm>
            <a:off x="6205225" y="3430500"/>
            <a:ext cx="26271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19" name="Google Shape;119;p20"/>
          <p:cNvSpPr txBox="1"/>
          <p:nvPr>
            <p:ph idx="9" type="subTitle"/>
          </p:nvPr>
        </p:nvSpPr>
        <p:spPr>
          <a:xfrm>
            <a:off x="3255250" y="3430500"/>
            <a:ext cx="26271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type="tx">
  <p:cSld name="TITLE_AND_BODY">
    <p:bg>
      <p:bgPr>
        <a:solidFill>
          <a:schemeClr val="dk1"/>
        </a:solidFill>
      </p:bgPr>
    </p:bg>
    <p:spTree>
      <p:nvGrpSpPr>
        <p:cNvPr id="13" name="Shape 13"/>
        <p:cNvGrpSpPr/>
        <p:nvPr/>
      </p:nvGrpSpPr>
      <p:grpSpPr>
        <a:xfrm>
          <a:off x="0" y="0"/>
          <a:ext cx="0" cy="0"/>
          <a:chOff x="0" y="0"/>
          <a:chExt cx="0" cy="0"/>
        </a:xfrm>
      </p:grpSpPr>
      <p:sp>
        <p:nvSpPr>
          <p:cNvPr id="14" name="Google Shape;14;p3"/>
          <p:cNvSpPr txBox="1"/>
          <p:nvPr>
            <p:ph idx="1" type="subTitle"/>
          </p:nvPr>
        </p:nvSpPr>
        <p:spPr>
          <a:xfrm>
            <a:off x="1032600" y="257925"/>
            <a:ext cx="7078800" cy="75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200"/>
              <a:buFont typeface="Roboto Serif"/>
              <a:buNone/>
              <a:defRPr b="1" sz="4200">
                <a:solidFill>
                  <a:schemeClr val="lt1"/>
                </a:solidFill>
                <a:latin typeface="Roboto Serif"/>
                <a:ea typeface="Roboto Serif"/>
                <a:cs typeface="Roboto Serif"/>
                <a:sym typeface="Roboto Serif"/>
              </a:defRPr>
            </a:lvl1pPr>
            <a:lvl2pPr lvl="1" algn="l">
              <a:lnSpc>
                <a:spcPct val="100000"/>
              </a:lnSpc>
              <a:spcBef>
                <a:spcPts val="0"/>
              </a:spcBef>
              <a:spcAft>
                <a:spcPts val="0"/>
              </a:spcAft>
              <a:buClr>
                <a:schemeClr val="lt1"/>
              </a:buClr>
              <a:buSzPts val="1400"/>
              <a:buFont typeface="Roboto Serif"/>
              <a:buNone/>
              <a:defRPr b="1">
                <a:solidFill>
                  <a:schemeClr val="lt1"/>
                </a:solidFill>
                <a:latin typeface="Roboto Serif"/>
                <a:ea typeface="Roboto Serif"/>
                <a:cs typeface="Roboto Serif"/>
                <a:sym typeface="Roboto Serif"/>
              </a:defRPr>
            </a:lvl2pPr>
            <a:lvl3pPr lvl="2" algn="l">
              <a:lnSpc>
                <a:spcPct val="100000"/>
              </a:lnSpc>
              <a:spcBef>
                <a:spcPts val="0"/>
              </a:spcBef>
              <a:spcAft>
                <a:spcPts val="0"/>
              </a:spcAft>
              <a:buClr>
                <a:schemeClr val="lt1"/>
              </a:buClr>
              <a:buSzPts val="1400"/>
              <a:buFont typeface="Roboto Serif"/>
              <a:buNone/>
              <a:defRPr b="1">
                <a:solidFill>
                  <a:schemeClr val="lt1"/>
                </a:solidFill>
                <a:latin typeface="Roboto Serif"/>
                <a:ea typeface="Roboto Serif"/>
                <a:cs typeface="Roboto Serif"/>
                <a:sym typeface="Roboto Serif"/>
              </a:defRPr>
            </a:lvl3pPr>
            <a:lvl4pPr lvl="3" algn="l">
              <a:lnSpc>
                <a:spcPct val="100000"/>
              </a:lnSpc>
              <a:spcBef>
                <a:spcPts val="0"/>
              </a:spcBef>
              <a:spcAft>
                <a:spcPts val="0"/>
              </a:spcAft>
              <a:buClr>
                <a:schemeClr val="lt1"/>
              </a:buClr>
              <a:buSzPts val="1400"/>
              <a:buFont typeface="Roboto Serif"/>
              <a:buNone/>
              <a:defRPr b="1">
                <a:solidFill>
                  <a:schemeClr val="lt1"/>
                </a:solidFill>
                <a:latin typeface="Roboto Serif"/>
                <a:ea typeface="Roboto Serif"/>
                <a:cs typeface="Roboto Serif"/>
                <a:sym typeface="Roboto Serif"/>
              </a:defRPr>
            </a:lvl4pPr>
            <a:lvl5pPr lvl="4" algn="l">
              <a:lnSpc>
                <a:spcPct val="100000"/>
              </a:lnSpc>
              <a:spcBef>
                <a:spcPts val="0"/>
              </a:spcBef>
              <a:spcAft>
                <a:spcPts val="0"/>
              </a:spcAft>
              <a:buClr>
                <a:schemeClr val="lt1"/>
              </a:buClr>
              <a:buSzPts val="1400"/>
              <a:buFont typeface="Roboto Serif"/>
              <a:buNone/>
              <a:defRPr b="1">
                <a:solidFill>
                  <a:schemeClr val="lt1"/>
                </a:solidFill>
                <a:latin typeface="Roboto Serif"/>
                <a:ea typeface="Roboto Serif"/>
                <a:cs typeface="Roboto Serif"/>
                <a:sym typeface="Roboto Serif"/>
              </a:defRPr>
            </a:lvl5pPr>
            <a:lvl6pPr lvl="5" algn="l">
              <a:lnSpc>
                <a:spcPct val="100000"/>
              </a:lnSpc>
              <a:spcBef>
                <a:spcPts val="0"/>
              </a:spcBef>
              <a:spcAft>
                <a:spcPts val="0"/>
              </a:spcAft>
              <a:buClr>
                <a:schemeClr val="lt1"/>
              </a:buClr>
              <a:buSzPts val="1400"/>
              <a:buFont typeface="Roboto Serif"/>
              <a:buNone/>
              <a:defRPr b="1">
                <a:solidFill>
                  <a:schemeClr val="lt1"/>
                </a:solidFill>
                <a:latin typeface="Roboto Serif"/>
                <a:ea typeface="Roboto Serif"/>
                <a:cs typeface="Roboto Serif"/>
                <a:sym typeface="Roboto Serif"/>
              </a:defRPr>
            </a:lvl6pPr>
            <a:lvl7pPr lvl="6" algn="l">
              <a:lnSpc>
                <a:spcPct val="100000"/>
              </a:lnSpc>
              <a:spcBef>
                <a:spcPts val="0"/>
              </a:spcBef>
              <a:spcAft>
                <a:spcPts val="0"/>
              </a:spcAft>
              <a:buClr>
                <a:schemeClr val="lt1"/>
              </a:buClr>
              <a:buSzPts val="1400"/>
              <a:buFont typeface="Roboto Serif"/>
              <a:buNone/>
              <a:defRPr b="1">
                <a:solidFill>
                  <a:schemeClr val="lt1"/>
                </a:solidFill>
                <a:latin typeface="Roboto Serif"/>
                <a:ea typeface="Roboto Serif"/>
                <a:cs typeface="Roboto Serif"/>
                <a:sym typeface="Roboto Serif"/>
              </a:defRPr>
            </a:lvl7pPr>
            <a:lvl8pPr lvl="7" algn="l">
              <a:lnSpc>
                <a:spcPct val="100000"/>
              </a:lnSpc>
              <a:spcBef>
                <a:spcPts val="0"/>
              </a:spcBef>
              <a:spcAft>
                <a:spcPts val="0"/>
              </a:spcAft>
              <a:buClr>
                <a:schemeClr val="lt1"/>
              </a:buClr>
              <a:buSzPts val="1400"/>
              <a:buFont typeface="Roboto Serif"/>
              <a:buNone/>
              <a:defRPr b="1">
                <a:solidFill>
                  <a:schemeClr val="lt1"/>
                </a:solidFill>
                <a:latin typeface="Roboto Serif"/>
                <a:ea typeface="Roboto Serif"/>
                <a:cs typeface="Roboto Serif"/>
                <a:sym typeface="Roboto Serif"/>
              </a:defRPr>
            </a:lvl8pPr>
            <a:lvl9pPr lvl="8" algn="l">
              <a:lnSpc>
                <a:spcPct val="100000"/>
              </a:lnSpc>
              <a:spcBef>
                <a:spcPts val="0"/>
              </a:spcBef>
              <a:spcAft>
                <a:spcPts val="0"/>
              </a:spcAft>
              <a:buClr>
                <a:schemeClr val="lt1"/>
              </a:buClr>
              <a:buSzPts val="1400"/>
              <a:buFont typeface="Roboto Serif"/>
              <a:buNone/>
              <a:defRPr b="1">
                <a:solidFill>
                  <a:schemeClr val="lt1"/>
                </a:solidFill>
                <a:latin typeface="Roboto Serif"/>
                <a:ea typeface="Roboto Serif"/>
                <a:cs typeface="Roboto Serif"/>
                <a:sym typeface="Roboto Serif"/>
              </a:defRPr>
            </a:lvl9pPr>
          </a:lstStyle>
          <a:p/>
        </p:txBody>
      </p:sp>
      <p:sp>
        <p:nvSpPr>
          <p:cNvPr id="15" name="Google Shape;15;p3"/>
          <p:cNvSpPr txBox="1"/>
          <p:nvPr>
            <p:ph idx="2" type="body"/>
          </p:nvPr>
        </p:nvSpPr>
        <p:spPr>
          <a:xfrm>
            <a:off x="2827800" y="1744500"/>
            <a:ext cx="3488400" cy="2148900"/>
          </a:xfrm>
          <a:prstGeom prst="rect">
            <a:avLst/>
          </a:prstGeom>
          <a:noFill/>
          <a:ln>
            <a:noFill/>
          </a:ln>
        </p:spPr>
        <p:txBody>
          <a:bodyPr anchorCtr="0" anchor="t" bIns="91425" lIns="91425" spcFirstLastPara="1" rIns="91425" wrap="square" tIns="91425">
            <a:normAutofit/>
          </a:bodyPr>
          <a:lstStyle>
            <a:lvl1pPr indent="-355600" lvl="0" marL="457200" algn="l">
              <a:lnSpc>
                <a:spcPct val="100000"/>
              </a:lnSpc>
              <a:spcBef>
                <a:spcPts val="0"/>
              </a:spcBef>
              <a:spcAft>
                <a:spcPts val="0"/>
              </a:spcAft>
              <a:buClr>
                <a:schemeClr val="lt1"/>
              </a:buClr>
              <a:buSzPts val="2000"/>
              <a:buFont typeface="Roboto"/>
              <a:buChar char="●"/>
              <a:defRPr sz="2000">
                <a:solidFill>
                  <a:schemeClr val="lt1"/>
                </a:solidFill>
              </a:defRPr>
            </a:lvl1pPr>
            <a:lvl2pPr indent="-355600" lvl="1" marL="914400" algn="l">
              <a:lnSpc>
                <a:spcPct val="100000"/>
              </a:lnSpc>
              <a:spcBef>
                <a:spcPts val="0"/>
              </a:spcBef>
              <a:spcAft>
                <a:spcPts val="0"/>
              </a:spcAft>
              <a:buClr>
                <a:schemeClr val="lt1"/>
              </a:buClr>
              <a:buSzPts val="2000"/>
              <a:buFont typeface="Roboto"/>
              <a:buChar char="○"/>
              <a:defRPr sz="2000">
                <a:solidFill>
                  <a:schemeClr val="lt1"/>
                </a:solidFill>
              </a:defRPr>
            </a:lvl2pPr>
            <a:lvl3pPr indent="-355600" lvl="2" marL="1371600" algn="l">
              <a:lnSpc>
                <a:spcPct val="100000"/>
              </a:lnSpc>
              <a:spcBef>
                <a:spcPts val="0"/>
              </a:spcBef>
              <a:spcAft>
                <a:spcPts val="0"/>
              </a:spcAft>
              <a:buClr>
                <a:schemeClr val="lt1"/>
              </a:buClr>
              <a:buSzPts val="2000"/>
              <a:buFont typeface="Roboto"/>
              <a:buChar char="■"/>
              <a:defRPr sz="2000">
                <a:solidFill>
                  <a:schemeClr val="lt1"/>
                </a:solidFill>
              </a:defRPr>
            </a:lvl3pPr>
            <a:lvl4pPr indent="-355600" lvl="3" marL="1828800" algn="l">
              <a:lnSpc>
                <a:spcPct val="100000"/>
              </a:lnSpc>
              <a:spcBef>
                <a:spcPts val="0"/>
              </a:spcBef>
              <a:spcAft>
                <a:spcPts val="0"/>
              </a:spcAft>
              <a:buClr>
                <a:schemeClr val="lt1"/>
              </a:buClr>
              <a:buSzPts val="2000"/>
              <a:buFont typeface="Roboto"/>
              <a:buChar char="●"/>
              <a:defRPr sz="2000">
                <a:solidFill>
                  <a:schemeClr val="lt1"/>
                </a:solidFill>
              </a:defRPr>
            </a:lvl4pPr>
            <a:lvl5pPr indent="-355600" lvl="4" marL="2286000" algn="l">
              <a:lnSpc>
                <a:spcPct val="100000"/>
              </a:lnSpc>
              <a:spcBef>
                <a:spcPts val="0"/>
              </a:spcBef>
              <a:spcAft>
                <a:spcPts val="0"/>
              </a:spcAft>
              <a:buClr>
                <a:schemeClr val="lt1"/>
              </a:buClr>
              <a:buSzPts val="2000"/>
              <a:buFont typeface="Roboto"/>
              <a:buChar char="○"/>
              <a:defRPr sz="2000">
                <a:solidFill>
                  <a:schemeClr val="lt1"/>
                </a:solidFill>
              </a:defRPr>
            </a:lvl5pPr>
            <a:lvl6pPr indent="-355600" lvl="5" marL="2743200" algn="l">
              <a:lnSpc>
                <a:spcPct val="100000"/>
              </a:lnSpc>
              <a:spcBef>
                <a:spcPts val="0"/>
              </a:spcBef>
              <a:spcAft>
                <a:spcPts val="0"/>
              </a:spcAft>
              <a:buClr>
                <a:schemeClr val="lt1"/>
              </a:buClr>
              <a:buSzPts val="2000"/>
              <a:buFont typeface="Roboto"/>
              <a:buChar char="■"/>
              <a:defRPr sz="2000">
                <a:solidFill>
                  <a:schemeClr val="lt1"/>
                </a:solidFill>
              </a:defRPr>
            </a:lvl6pPr>
            <a:lvl7pPr indent="-355600" lvl="6" marL="3200400" algn="l">
              <a:lnSpc>
                <a:spcPct val="100000"/>
              </a:lnSpc>
              <a:spcBef>
                <a:spcPts val="0"/>
              </a:spcBef>
              <a:spcAft>
                <a:spcPts val="0"/>
              </a:spcAft>
              <a:buClr>
                <a:schemeClr val="lt1"/>
              </a:buClr>
              <a:buSzPts val="2000"/>
              <a:buFont typeface="Roboto"/>
              <a:buChar char="●"/>
              <a:defRPr sz="2000">
                <a:solidFill>
                  <a:schemeClr val="lt1"/>
                </a:solidFill>
              </a:defRPr>
            </a:lvl7pPr>
            <a:lvl8pPr indent="-355600" lvl="7" marL="3657600" algn="l">
              <a:lnSpc>
                <a:spcPct val="100000"/>
              </a:lnSpc>
              <a:spcBef>
                <a:spcPts val="0"/>
              </a:spcBef>
              <a:spcAft>
                <a:spcPts val="0"/>
              </a:spcAft>
              <a:buClr>
                <a:schemeClr val="lt1"/>
              </a:buClr>
              <a:buSzPts val="2000"/>
              <a:buFont typeface="Roboto"/>
              <a:buChar char="○"/>
              <a:defRPr sz="2000">
                <a:solidFill>
                  <a:schemeClr val="lt1"/>
                </a:solidFill>
              </a:defRPr>
            </a:lvl8pPr>
            <a:lvl9pPr indent="-355600" lvl="8" marL="4114800" algn="l">
              <a:lnSpc>
                <a:spcPct val="100000"/>
              </a:lnSpc>
              <a:spcBef>
                <a:spcPts val="0"/>
              </a:spcBef>
              <a:spcAft>
                <a:spcPts val="0"/>
              </a:spcAft>
              <a:buClr>
                <a:schemeClr val="lt1"/>
              </a:buClr>
              <a:buSzPts val="2000"/>
              <a:buFont typeface="Roboto"/>
              <a:buChar char="■"/>
              <a:defRPr sz="20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3"/>
          <p:cNvSpPr/>
          <p:nvPr/>
        </p:nvSpPr>
        <p:spPr>
          <a:xfrm flipH="1">
            <a:off x="-2099288" y="669925"/>
            <a:ext cx="4196100" cy="4196100"/>
          </a:xfrm>
          <a:prstGeom prst="pie">
            <a:avLst>
              <a:gd fmla="val 5398085"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 name="Google Shape;18;p3"/>
          <p:cNvSpPr/>
          <p:nvPr/>
        </p:nvSpPr>
        <p:spPr>
          <a:xfrm>
            <a:off x="7053962" y="669925"/>
            <a:ext cx="4196100" cy="4196100"/>
          </a:xfrm>
          <a:prstGeom prst="pie">
            <a:avLst>
              <a:gd fmla="val 5398085"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20" name="Shape 120"/>
        <p:cNvGrpSpPr/>
        <p:nvPr/>
      </p:nvGrpSpPr>
      <p:grpSpPr>
        <a:xfrm>
          <a:off x="0" y="0"/>
          <a:ext cx="0" cy="0"/>
          <a:chOff x="0" y="0"/>
          <a:chExt cx="0" cy="0"/>
        </a:xfrm>
      </p:grpSpPr>
      <p:sp>
        <p:nvSpPr>
          <p:cNvPr id="121" name="Google Shape;121;p21"/>
          <p:cNvSpPr/>
          <p:nvPr>
            <p:ph idx="2" type="pic"/>
          </p:nvPr>
        </p:nvSpPr>
        <p:spPr>
          <a:xfrm>
            <a:off x="311700" y="445025"/>
            <a:ext cx="8520600" cy="4218300"/>
          </a:xfrm>
          <a:prstGeom prst="rect">
            <a:avLst/>
          </a:prstGeom>
          <a:noFill/>
          <a:ln>
            <a:noFill/>
          </a:ln>
        </p:spPr>
      </p:sp>
      <p:sp>
        <p:nvSpPr>
          <p:cNvPr id="122" name="Google Shape;12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23" name="Shape 123"/>
        <p:cNvGrpSpPr/>
        <p:nvPr/>
      </p:nvGrpSpPr>
      <p:grpSpPr>
        <a:xfrm>
          <a:off x="0" y="0"/>
          <a:ext cx="0" cy="0"/>
          <a:chOff x="0" y="0"/>
          <a:chExt cx="0" cy="0"/>
        </a:xfrm>
      </p:grpSpPr>
      <p:sp>
        <p:nvSpPr>
          <p:cNvPr id="124" name="Google Shape;12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25" name="Google Shape;125;p22"/>
          <p:cNvSpPr/>
          <p:nvPr>
            <p:ph idx="2" type="pic"/>
          </p:nvPr>
        </p:nvSpPr>
        <p:spPr>
          <a:xfrm>
            <a:off x="3389600" y="118913"/>
            <a:ext cx="1643700" cy="1535100"/>
          </a:xfrm>
          <a:prstGeom prst="rect">
            <a:avLst/>
          </a:prstGeom>
          <a:noFill/>
          <a:ln>
            <a:noFill/>
          </a:ln>
        </p:spPr>
      </p:sp>
      <p:sp>
        <p:nvSpPr>
          <p:cNvPr id="126" name="Google Shape;126;p22"/>
          <p:cNvSpPr/>
          <p:nvPr>
            <p:ph idx="3" type="pic"/>
          </p:nvPr>
        </p:nvSpPr>
        <p:spPr>
          <a:xfrm>
            <a:off x="5195935" y="118913"/>
            <a:ext cx="1643700" cy="1535100"/>
          </a:xfrm>
          <a:prstGeom prst="rect">
            <a:avLst/>
          </a:prstGeom>
          <a:noFill/>
          <a:ln>
            <a:noFill/>
          </a:ln>
        </p:spPr>
      </p:sp>
      <p:sp>
        <p:nvSpPr>
          <p:cNvPr id="127" name="Google Shape;127;p22"/>
          <p:cNvSpPr/>
          <p:nvPr>
            <p:ph idx="4" type="pic"/>
          </p:nvPr>
        </p:nvSpPr>
        <p:spPr>
          <a:xfrm>
            <a:off x="7002270" y="118913"/>
            <a:ext cx="1643700" cy="1535100"/>
          </a:xfrm>
          <a:prstGeom prst="rect">
            <a:avLst/>
          </a:prstGeom>
          <a:noFill/>
          <a:ln>
            <a:noFill/>
          </a:ln>
        </p:spPr>
      </p:sp>
      <p:sp>
        <p:nvSpPr>
          <p:cNvPr id="128" name="Google Shape;128;p22"/>
          <p:cNvSpPr/>
          <p:nvPr>
            <p:ph idx="5" type="pic"/>
          </p:nvPr>
        </p:nvSpPr>
        <p:spPr>
          <a:xfrm>
            <a:off x="3389588" y="1804212"/>
            <a:ext cx="1643700" cy="1535100"/>
          </a:xfrm>
          <a:prstGeom prst="rect">
            <a:avLst/>
          </a:prstGeom>
          <a:noFill/>
          <a:ln>
            <a:noFill/>
          </a:ln>
        </p:spPr>
      </p:sp>
      <p:sp>
        <p:nvSpPr>
          <p:cNvPr id="129" name="Google Shape;129;p22"/>
          <p:cNvSpPr/>
          <p:nvPr>
            <p:ph idx="6" type="pic"/>
          </p:nvPr>
        </p:nvSpPr>
        <p:spPr>
          <a:xfrm>
            <a:off x="5195922" y="1804212"/>
            <a:ext cx="1643700" cy="1535100"/>
          </a:xfrm>
          <a:prstGeom prst="rect">
            <a:avLst/>
          </a:prstGeom>
          <a:noFill/>
          <a:ln>
            <a:noFill/>
          </a:ln>
        </p:spPr>
      </p:sp>
      <p:sp>
        <p:nvSpPr>
          <p:cNvPr id="130" name="Google Shape;130;p22"/>
          <p:cNvSpPr/>
          <p:nvPr>
            <p:ph idx="7" type="pic"/>
          </p:nvPr>
        </p:nvSpPr>
        <p:spPr>
          <a:xfrm>
            <a:off x="7002257" y="1804212"/>
            <a:ext cx="1643700" cy="1535100"/>
          </a:xfrm>
          <a:prstGeom prst="rect">
            <a:avLst/>
          </a:prstGeom>
          <a:noFill/>
          <a:ln>
            <a:noFill/>
          </a:ln>
        </p:spPr>
      </p:sp>
      <p:sp>
        <p:nvSpPr>
          <p:cNvPr id="131" name="Google Shape;131;p22"/>
          <p:cNvSpPr txBox="1"/>
          <p:nvPr>
            <p:ph type="title"/>
          </p:nvPr>
        </p:nvSpPr>
        <p:spPr>
          <a:xfrm>
            <a:off x="351550" y="445025"/>
            <a:ext cx="2596800" cy="17064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5400"/>
              <a:buNone/>
              <a:defRPr/>
            </a:lvl1pPr>
            <a:lvl2pPr lvl="1" algn="l">
              <a:lnSpc>
                <a:spcPct val="100000"/>
              </a:lnSpc>
              <a:spcBef>
                <a:spcPts val="0"/>
              </a:spcBef>
              <a:spcAft>
                <a:spcPts val="0"/>
              </a:spcAft>
              <a:buSzPts val="5400"/>
              <a:buNone/>
              <a:defRPr/>
            </a:lvl2pPr>
            <a:lvl3pPr lvl="2" algn="l">
              <a:lnSpc>
                <a:spcPct val="100000"/>
              </a:lnSpc>
              <a:spcBef>
                <a:spcPts val="0"/>
              </a:spcBef>
              <a:spcAft>
                <a:spcPts val="0"/>
              </a:spcAft>
              <a:buSzPts val="5400"/>
              <a:buNone/>
              <a:defRPr/>
            </a:lvl3pPr>
            <a:lvl4pPr lvl="3" algn="l">
              <a:lnSpc>
                <a:spcPct val="100000"/>
              </a:lnSpc>
              <a:spcBef>
                <a:spcPts val="0"/>
              </a:spcBef>
              <a:spcAft>
                <a:spcPts val="0"/>
              </a:spcAft>
              <a:buSzPts val="5400"/>
              <a:buNone/>
              <a:defRPr/>
            </a:lvl4pPr>
            <a:lvl5pPr lvl="4" algn="l">
              <a:lnSpc>
                <a:spcPct val="100000"/>
              </a:lnSpc>
              <a:spcBef>
                <a:spcPts val="0"/>
              </a:spcBef>
              <a:spcAft>
                <a:spcPts val="0"/>
              </a:spcAft>
              <a:buSzPts val="5400"/>
              <a:buNone/>
              <a:defRPr/>
            </a:lvl5pPr>
            <a:lvl6pPr lvl="5" algn="l">
              <a:lnSpc>
                <a:spcPct val="100000"/>
              </a:lnSpc>
              <a:spcBef>
                <a:spcPts val="0"/>
              </a:spcBef>
              <a:spcAft>
                <a:spcPts val="0"/>
              </a:spcAft>
              <a:buSzPts val="5400"/>
              <a:buNone/>
              <a:defRPr/>
            </a:lvl6pPr>
            <a:lvl7pPr lvl="6" algn="l">
              <a:lnSpc>
                <a:spcPct val="100000"/>
              </a:lnSpc>
              <a:spcBef>
                <a:spcPts val="0"/>
              </a:spcBef>
              <a:spcAft>
                <a:spcPts val="0"/>
              </a:spcAft>
              <a:buSzPts val="5400"/>
              <a:buNone/>
              <a:defRPr/>
            </a:lvl7pPr>
            <a:lvl8pPr lvl="7" algn="l">
              <a:lnSpc>
                <a:spcPct val="100000"/>
              </a:lnSpc>
              <a:spcBef>
                <a:spcPts val="0"/>
              </a:spcBef>
              <a:spcAft>
                <a:spcPts val="0"/>
              </a:spcAft>
              <a:buSzPts val="5400"/>
              <a:buNone/>
              <a:defRPr/>
            </a:lvl8pPr>
            <a:lvl9pPr lvl="8" algn="l">
              <a:lnSpc>
                <a:spcPct val="100000"/>
              </a:lnSpc>
              <a:spcBef>
                <a:spcPts val="0"/>
              </a:spcBef>
              <a:spcAft>
                <a:spcPts val="0"/>
              </a:spcAft>
              <a:buSzPts val="5400"/>
              <a:buNone/>
              <a:defRPr/>
            </a:lvl9pPr>
          </a:lstStyle>
          <a:p/>
        </p:txBody>
      </p:sp>
      <p:sp>
        <p:nvSpPr>
          <p:cNvPr id="132" name="Google Shape;132;p22"/>
          <p:cNvSpPr/>
          <p:nvPr>
            <p:ph idx="8" type="pic"/>
          </p:nvPr>
        </p:nvSpPr>
        <p:spPr>
          <a:xfrm>
            <a:off x="3389588" y="3489487"/>
            <a:ext cx="1643700" cy="1535100"/>
          </a:xfrm>
          <a:prstGeom prst="rect">
            <a:avLst/>
          </a:prstGeom>
          <a:noFill/>
          <a:ln>
            <a:noFill/>
          </a:ln>
        </p:spPr>
      </p:sp>
      <p:sp>
        <p:nvSpPr>
          <p:cNvPr id="133" name="Google Shape;133;p22"/>
          <p:cNvSpPr/>
          <p:nvPr>
            <p:ph idx="9" type="pic"/>
          </p:nvPr>
        </p:nvSpPr>
        <p:spPr>
          <a:xfrm>
            <a:off x="5195922" y="3489487"/>
            <a:ext cx="1643700" cy="1535100"/>
          </a:xfrm>
          <a:prstGeom prst="rect">
            <a:avLst/>
          </a:prstGeom>
          <a:noFill/>
          <a:ln>
            <a:noFill/>
          </a:ln>
        </p:spPr>
      </p:sp>
      <p:sp>
        <p:nvSpPr>
          <p:cNvPr id="134" name="Google Shape;134;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type="secHead">
  <p:cSld name="SECTION_HEADER">
    <p:spTree>
      <p:nvGrpSpPr>
        <p:cNvPr id="135" name="Shape 135"/>
        <p:cNvGrpSpPr/>
        <p:nvPr/>
      </p:nvGrpSpPr>
      <p:grpSpPr>
        <a:xfrm>
          <a:off x="0" y="0"/>
          <a:ext cx="0" cy="0"/>
          <a:chOff x="0" y="0"/>
          <a:chExt cx="0" cy="0"/>
        </a:xfrm>
      </p:grpSpPr>
      <p:sp>
        <p:nvSpPr>
          <p:cNvPr id="136" name="Google Shape;136;p23"/>
          <p:cNvSpPr/>
          <p:nvPr/>
        </p:nvSpPr>
        <p:spPr>
          <a:xfrm>
            <a:off x="330299" y="-1669950"/>
            <a:ext cx="8483400" cy="84834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600"/>
              <a:buFont typeface="Arial"/>
              <a:buNone/>
            </a:pPr>
            <a:r>
              <a:t/>
            </a:r>
            <a:endParaRPr b="0" i="0" sz="5600" u="none" cap="none" strike="noStrike">
              <a:solidFill>
                <a:schemeClr val="dk1"/>
              </a:solidFill>
              <a:latin typeface="Roboto Serif Medium"/>
              <a:ea typeface="Roboto Serif Medium"/>
              <a:cs typeface="Roboto Serif Medium"/>
              <a:sym typeface="Roboto Serif Medium"/>
            </a:endParaRPr>
          </a:p>
        </p:txBody>
      </p:sp>
      <p:sp>
        <p:nvSpPr>
          <p:cNvPr id="137" name="Google Shape;137;p23"/>
          <p:cNvSpPr/>
          <p:nvPr/>
        </p:nvSpPr>
        <p:spPr>
          <a:xfrm>
            <a:off x="650850" y="-1349400"/>
            <a:ext cx="7842300" cy="78423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400"/>
              <a:buFont typeface="Arial"/>
              <a:buNone/>
            </a:pPr>
            <a:r>
              <a:t/>
            </a:r>
            <a:endParaRPr b="1" i="0" sz="5400" u="none" cap="none" strike="noStrike">
              <a:solidFill>
                <a:schemeClr val="dk1"/>
              </a:solidFill>
              <a:latin typeface="Roboto Serif"/>
              <a:ea typeface="Roboto Serif"/>
              <a:cs typeface="Roboto Serif"/>
              <a:sym typeface="Roboto Serif"/>
            </a:endParaRPr>
          </a:p>
        </p:txBody>
      </p:sp>
      <p:sp>
        <p:nvSpPr>
          <p:cNvPr id="138" name="Google Shape;138;p23"/>
          <p:cNvSpPr txBox="1"/>
          <p:nvPr>
            <p:ph type="title"/>
          </p:nvPr>
        </p:nvSpPr>
        <p:spPr>
          <a:xfrm>
            <a:off x="650850" y="1825650"/>
            <a:ext cx="7842300" cy="149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5400"/>
              <a:buNone/>
              <a:defRPr>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139" name="Google Shape;13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bg>
      <p:bgPr>
        <a:solidFill>
          <a:schemeClr val="dk1"/>
        </a:solidFill>
      </p:bgPr>
    </p:bg>
    <p:spTree>
      <p:nvGrpSpPr>
        <p:cNvPr id="140" name="Shape 140"/>
        <p:cNvGrpSpPr/>
        <p:nvPr/>
      </p:nvGrpSpPr>
      <p:grpSpPr>
        <a:xfrm>
          <a:off x="0" y="0"/>
          <a:ext cx="0" cy="0"/>
          <a:chOff x="0" y="0"/>
          <a:chExt cx="0" cy="0"/>
        </a:xfrm>
      </p:grpSpPr>
      <p:sp>
        <p:nvSpPr>
          <p:cNvPr id="141" name="Google Shape;141;p24"/>
          <p:cNvSpPr/>
          <p:nvPr/>
        </p:nvSpPr>
        <p:spPr>
          <a:xfrm>
            <a:off x="330299" y="-1669950"/>
            <a:ext cx="8483400" cy="84834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600"/>
              <a:buFont typeface="Arial"/>
              <a:buNone/>
            </a:pPr>
            <a:r>
              <a:t/>
            </a:r>
            <a:endParaRPr b="0" i="0" sz="5600" u="none" cap="none" strike="noStrike">
              <a:solidFill>
                <a:schemeClr val="lt1"/>
              </a:solidFill>
              <a:latin typeface="Roboto Serif Medium"/>
              <a:ea typeface="Roboto Serif Medium"/>
              <a:cs typeface="Roboto Serif Medium"/>
              <a:sym typeface="Roboto Serif Medium"/>
            </a:endParaRPr>
          </a:p>
        </p:txBody>
      </p:sp>
      <p:sp>
        <p:nvSpPr>
          <p:cNvPr id="142" name="Google Shape;142;p24"/>
          <p:cNvSpPr/>
          <p:nvPr/>
        </p:nvSpPr>
        <p:spPr>
          <a:xfrm>
            <a:off x="650850" y="-1349400"/>
            <a:ext cx="7842300" cy="78423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400"/>
              <a:buFont typeface="Arial"/>
              <a:buNone/>
            </a:pPr>
            <a:r>
              <a:t/>
            </a:r>
            <a:endParaRPr b="1" i="0" sz="5400" u="none" cap="none" strike="noStrike">
              <a:solidFill>
                <a:schemeClr val="lt1"/>
              </a:solidFill>
              <a:latin typeface="Roboto Serif"/>
              <a:ea typeface="Roboto Serif"/>
              <a:cs typeface="Roboto Serif"/>
              <a:sym typeface="Roboto Serif"/>
            </a:endParaRPr>
          </a:p>
        </p:txBody>
      </p:sp>
      <p:sp>
        <p:nvSpPr>
          <p:cNvPr id="143" name="Google Shape;143;p24"/>
          <p:cNvSpPr txBox="1"/>
          <p:nvPr>
            <p:ph type="title"/>
          </p:nvPr>
        </p:nvSpPr>
        <p:spPr>
          <a:xfrm>
            <a:off x="650850" y="1825650"/>
            <a:ext cx="7842300" cy="149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400"/>
              <a:buNone/>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44" name="Google Shape;14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icker Bank">
  <p:cSld name="SECTION_HEADER_1_1">
    <p:bg>
      <p:bgPr>
        <a:solidFill>
          <a:schemeClr val="dk1"/>
        </a:solidFill>
      </p:bgPr>
    </p:bg>
    <p:spTree>
      <p:nvGrpSpPr>
        <p:cNvPr id="145" name="Shape 145"/>
        <p:cNvGrpSpPr/>
        <p:nvPr/>
      </p:nvGrpSpPr>
      <p:grpSpPr>
        <a:xfrm>
          <a:off x="0" y="0"/>
          <a:ext cx="0" cy="0"/>
          <a:chOff x="0" y="0"/>
          <a:chExt cx="0" cy="0"/>
        </a:xfrm>
      </p:grpSpPr>
      <p:sp>
        <p:nvSpPr>
          <p:cNvPr id="146" name="Google Shape;146;p25"/>
          <p:cNvSpPr/>
          <p:nvPr/>
        </p:nvSpPr>
        <p:spPr>
          <a:xfrm>
            <a:off x="330299" y="-1669950"/>
            <a:ext cx="8483400" cy="84834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600"/>
              <a:buFont typeface="Arial"/>
              <a:buNone/>
            </a:pPr>
            <a:r>
              <a:t/>
            </a:r>
            <a:endParaRPr b="0" i="0" sz="5600" u="none" cap="none" strike="noStrike">
              <a:solidFill>
                <a:schemeClr val="lt1"/>
              </a:solidFill>
              <a:latin typeface="Roboto Serif Medium"/>
              <a:ea typeface="Roboto Serif Medium"/>
              <a:cs typeface="Roboto Serif Medium"/>
              <a:sym typeface="Roboto Serif Medium"/>
            </a:endParaRPr>
          </a:p>
        </p:txBody>
      </p:sp>
      <p:sp>
        <p:nvSpPr>
          <p:cNvPr id="147" name="Google Shape;147;p25"/>
          <p:cNvSpPr/>
          <p:nvPr/>
        </p:nvSpPr>
        <p:spPr>
          <a:xfrm>
            <a:off x="650850" y="-1349400"/>
            <a:ext cx="7842300" cy="78423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400"/>
              <a:buFont typeface="Arial"/>
              <a:buNone/>
            </a:pPr>
            <a:r>
              <a:t/>
            </a:r>
            <a:endParaRPr b="1" i="0" sz="5400" u="none" cap="none" strike="noStrike">
              <a:solidFill>
                <a:schemeClr val="lt1"/>
              </a:solidFill>
              <a:latin typeface="Roboto Serif"/>
              <a:ea typeface="Roboto Serif"/>
              <a:cs typeface="Roboto Serif"/>
              <a:sym typeface="Roboto Serif"/>
            </a:endParaRPr>
          </a:p>
        </p:txBody>
      </p:sp>
      <p:sp>
        <p:nvSpPr>
          <p:cNvPr id="148" name="Google Shape;14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49" name="Google Shape;149;p25"/>
          <p:cNvSpPr txBox="1"/>
          <p:nvPr>
            <p:ph idx="1" type="subTitle"/>
          </p:nvPr>
        </p:nvSpPr>
        <p:spPr>
          <a:xfrm>
            <a:off x="1509750" y="807488"/>
            <a:ext cx="6124500" cy="752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Font typeface="Roboto Serif"/>
              <a:buNone/>
              <a:defRPr b="1" sz="4200">
                <a:latin typeface="Roboto Serif"/>
                <a:ea typeface="Roboto Serif"/>
                <a:cs typeface="Roboto Serif"/>
                <a:sym typeface="Roboto Serif"/>
              </a:defRPr>
            </a:lvl1pPr>
            <a:lvl2pPr lvl="1" algn="ctr">
              <a:lnSpc>
                <a:spcPct val="100000"/>
              </a:lnSpc>
              <a:spcBef>
                <a:spcPts val="0"/>
              </a:spcBef>
              <a:spcAft>
                <a:spcPts val="0"/>
              </a:spcAft>
              <a:buSzPts val="1400"/>
              <a:buFont typeface="Roboto Serif"/>
              <a:buNone/>
              <a:defRPr b="1">
                <a:latin typeface="Roboto Serif"/>
                <a:ea typeface="Roboto Serif"/>
                <a:cs typeface="Roboto Serif"/>
                <a:sym typeface="Roboto Serif"/>
              </a:defRPr>
            </a:lvl2pPr>
            <a:lvl3pPr lvl="2" algn="ctr">
              <a:lnSpc>
                <a:spcPct val="100000"/>
              </a:lnSpc>
              <a:spcBef>
                <a:spcPts val="0"/>
              </a:spcBef>
              <a:spcAft>
                <a:spcPts val="0"/>
              </a:spcAft>
              <a:buSzPts val="1400"/>
              <a:buFont typeface="Roboto Serif"/>
              <a:buNone/>
              <a:defRPr b="1">
                <a:latin typeface="Roboto Serif"/>
                <a:ea typeface="Roboto Serif"/>
                <a:cs typeface="Roboto Serif"/>
                <a:sym typeface="Roboto Serif"/>
              </a:defRPr>
            </a:lvl3pPr>
            <a:lvl4pPr lvl="3" algn="ctr">
              <a:lnSpc>
                <a:spcPct val="100000"/>
              </a:lnSpc>
              <a:spcBef>
                <a:spcPts val="0"/>
              </a:spcBef>
              <a:spcAft>
                <a:spcPts val="0"/>
              </a:spcAft>
              <a:buSzPts val="1400"/>
              <a:buFont typeface="Roboto Serif"/>
              <a:buNone/>
              <a:defRPr b="1">
                <a:latin typeface="Roboto Serif"/>
                <a:ea typeface="Roboto Serif"/>
                <a:cs typeface="Roboto Serif"/>
                <a:sym typeface="Roboto Serif"/>
              </a:defRPr>
            </a:lvl4pPr>
            <a:lvl5pPr lvl="4" algn="ctr">
              <a:lnSpc>
                <a:spcPct val="100000"/>
              </a:lnSpc>
              <a:spcBef>
                <a:spcPts val="0"/>
              </a:spcBef>
              <a:spcAft>
                <a:spcPts val="0"/>
              </a:spcAft>
              <a:buSzPts val="1400"/>
              <a:buFont typeface="Roboto Serif"/>
              <a:buNone/>
              <a:defRPr b="1">
                <a:latin typeface="Roboto Serif"/>
                <a:ea typeface="Roboto Serif"/>
                <a:cs typeface="Roboto Serif"/>
                <a:sym typeface="Roboto Serif"/>
              </a:defRPr>
            </a:lvl5pPr>
            <a:lvl6pPr lvl="5" algn="ctr">
              <a:lnSpc>
                <a:spcPct val="100000"/>
              </a:lnSpc>
              <a:spcBef>
                <a:spcPts val="0"/>
              </a:spcBef>
              <a:spcAft>
                <a:spcPts val="0"/>
              </a:spcAft>
              <a:buSzPts val="1400"/>
              <a:buFont typeface="Roboto Serif"/>
              <a:buNone/>
              <a:defRPr b="1">
                <a:latin typeface="Roboto Serif"/>
                <a:ea typeface="Roboto Serif"/>
                <a:cs typeface="Roboto Serif"/>
                <a:sym typeface="Roboto Serif"/>
              </a:defRPr>
            </a:lvl6pPr>
            <a:lvl7pPr lvl="6" algn="ctr">
              <a:lnSpc>
                <a:spcPct val="100000"/>
              </a:lnSpc>
              <a:spcBef>
                <a:spcPts val="0"/>
              </a:spcBef>
              <a:spcAft>
                <a:spcPts val="0"/>
              </a:spcAft>
              <a:buSzPts val="1400"/>
              <a:buFont typeface="Roboto Serif"/>
              <a:buNone/>
              <a:defRPr b="1">
                <a:latin typeface="Roboto Serif"/>
                <a:ea typeface="Roboto Serif"/>
                <a:cs typeface="Roboto Serif"/>
                <a:sym typeface="Roboto Serif"/>
              </a:defRPr>
            </a:lvl7pPr>
            <a:lvl8pPr lvl="7" algn="ctr">
              <a:lnSpc>
                <a:spcPct val="100000"/>
              </a:lnSpc>
              <a:spcBef>
                <a:spcPts val="0"/>
              </a:spcBef>
              <a:spcAft>
                <a:spcPts val="0"/>
              </a:spcAft>
              <a:buSzPts val="1400"/>
              <a:buFont typeface="Roboto Serif"/>
              <a:buNone/>
              <a:defRPr b="1">
                <a:latin typeface="Roboto Serif"/>
                <a:ea typeface="Roboto Serif"/>
                <a:cs typeface="Roboto Serif"/>
                <a:sym typeface="Roboto Serif"/>
              </a:defRPr>
            </a:lvl8pPr>
            <a:lvl9pPr lvl="8" algn="ctr">
              <a:lnSpc>
                <a:spcPct val="100000"/>
              </a:lnSpc>
              <a:spcBef>
                <a:spcPts val="0"/>
              </a:spcBef>
              <a:spcAft>
                <a:spcPts val="0"/>
              </a:spcAft>
              <a:buSzPts val="1400"/>
              <a:buFont typeface="Roboto Serif"/>
              <a:buNone/>
              <a:defRPr b="1">
                <a:latin typeface="Roboto Serif"/>
                <a:ea typeface="Roboto Serif"/>
                <a:cs typeface="Roboto Serif"/>
                <a:sym typeface="Roboto Serif"/>
              </a:defRPr>
            </a:lvl9pPr>
          </a:lstStyle>
          <a:p/>
        </p:txBody>
      </p:sp>
      <p:sp>
        <p:nvSpPr>
          <p:cNvPr id="150" name="Google Shape;150;p25"/>
          <p:cNvSpPr txBox="1"/>
          <p:nvPr>
            <p:ph idx="2" type="body"/>
          </p:nvPr>
        </p:nvSpPr>
        <p:spPr>
          <a:xfrm>
            <a:off x="1847850" y="1559575"/>
            <a:ext cx="5448300" cy="247800"/>
          </a:xfrm>
          <a:prstGeom prst="rect">
            <a:avLst/>
          </a:prstGeom>
          <a:noFill/>
          <a:ln>
            <a:noFill/>
          </a:ln>
        </p:spPr>
        <p:txBody>
          <a:bodyPr anchorCtr="0" anchor="ctr" bIns="91425" lIns="91425" spcFirstLastPara="1" rIns="91425" wrap="square" tIns="91425">
            <a:noAutofit/>
          </a:bodyPr>
          <a:lstStyle>
            <a:lvl1pPr indent="-317500" lvl="0" marL="457200" algn="ctr">
              <a:lnSpc>
                <a:spcPct val="115000"/>
              </a:lnSpc>
              <a:spcBef>
                <a:spcPts val="0"/>
              </a:spcBef>
              <a:spcAft>
                <a:spcPts val="0"/>
              </a:spcAft>
              <a:buSzPts val="1400"/>
              <a:buFont typeface="Roboto"/>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Font typeface="Roboto Medium"/>
              <a:buChar char="■"/>
              <a:defRPr>
                <a:latin typeface="Roboto Medium"/>
                <a:ea typeface="Roboto Medium"/>
                <a:cs typeface="Roboto Medium"/>
                <a:sym typeface="Roboto Medium"/>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51" name="Google Shape;151;p25"/>
          <p:cNvSpPr txBox="1"/>
          <p:nvPr>
            <p:ph idx="3" type="body"/>
          </p:nvPr>
        </p:nvSpPr>
        <p:spPr>
          <a:xfrm>
            <a:off x="1509750" y="1763213"/>
            <a:ext cx="6124500" cy="2572800"/>
          </a:xfrm>
          <a:prstGeom prst="rect">
            <a:avLst/>
          </a:prstGeom>
          <a:noFill/>
          <a:ln>
            <a:noFill/>
          </a:ln>
        </p:spPr>
        <p:txBody>
          <a:bodyPr anchorCtr="0" anchor="ctr" bIns="91425" lIns="91425" spcFirstLastPara="1" rIns="91425" wrap="square" tIns="91425">
            <a:noAutofit/>
          </a:bodyPr>
          <a:lstStyle>
            <a:lvl1pPr indent="-317500" lvl="0" marL="457200" algn="ctr">
              <a:lnSpc>
                <a:spcPct val="115000"/>
              </a:lnSpc>
              <a:spcBef>
                <a:spcPts val="0"/>
              </a:spcBef>
              <a:spcAft>
                <a:spcPts val="0"/>
              </a:spcAft>
              <a:buSzPts val="1400"/>
              <a:buFont typeface="Roboto"/>
              <a:buChar char="●"/>
              <a:defRPr b="1"/>
            </a:lvl1pPr>
            <a:lvl2pPr indent="-317500" lvl="1" marL="914400" algn="l">
              <a:lnSpc>
                <a:spcPct val="115000"/>
              </a:lnSpc>
              <a:spcBef>
                <a:spcPts val="0"/>
              </a:spcBef>
              <a:spcAft>
                <a:spcPts val="0"/>
              </a:spcAft>
              <a:buSzPts val="1400"/>
              <a:buFont typeface="Roboto"/>
              <a:buChar char="○"/>
              <a:defRPr b="1"/>
            </a:lvl2pPr>
            <a:lvl3pPr indent="-317500" lvl="2" marL="1371600" algn="l">
              <a:lnSpc>
                <a:spcPct val="115000"/>
              </a:lnSpc>
              <a:spcBef>
                <a:spcPts val="0"/>
              </a:spcBef>
              <a:spcAft>
                <a:spcPts val="0"/>
              </a:spcAft>
              <a:buSzPts val="1400"/>
              <a:buFont typeface="Roboto"/>
              <a:buChar char="■"/>
              <a:defRPr b="1"/>
            </a:lvl3pPr>
            <a:lvl4pPr indent="-317500" lvl="3" marL="1828800" algn="l">
              <a:lnSpc>
                <a:spcPct val="115000"/>
              </a:lnSpc>
              <a:spcBef>
                <a:spcPts val="0"/>
              </a:spcBef>
              <a:spcAft>
                <a:spcPts val="0"/>
              </a:spcAft>
              <a:buSzPts val="1400"/>
              <a:buFont typeface="Roboto"/>
              <a:buChar char="●"/>
              <a:defRPr b="1"/>
            </a:lvl4pPr>
            <a:lvl5pPr indent="-317500" lvl="4" marL="2286000" algn="l">
              <a:lnSpc>
                <a:spcPct val="115000"/>
              </a:lnSpc>
              <a:spcBef>
                <a:spcPts val="0"/>
              </a:spcBef>
              <a:spcAft>
                <a:spcPts val="0"/>
              </a:spcAft>
              <a:buSzPts val="1400"/>
              <a:buFont typeface="Roboto"/>
              <a:buChar char="○"/>
              <a:defRPr b="1"/>
            </a:lvl5pPr>
            <a:lvl6pPr indent="-317500" lvl="5" marL="2743200" algn="l">
              <a:lnSpc>
                <a:spcPct val="115000"/>
              </a:lnSpc>
              <a:spcBef>
                <a:spcPts val="0"/>
              </a:spcBef>
              <a:spcAft>
                <a:spcPts val="0"/>
              </a:spcAft>
              <a:buSzPts val="1400"/>
              <a:buFont typeface="Roboto"/>
              <a:buChar char="■"/>
              <a:defRPr b="1"/>
            </a:lvl6pPr>
            <a:lvl7pPr indent="-317500" lvl="6" marL="3200400" algn="l">
              <a:lnSpc>
                <a:spcPct val="115000"/>
              </a:lnSpc>
              <a:spcBef>
                <a:spcPts val="0"/>
              </a:spcBef>
              <a:spcAft>
                <a:spcPts val="0"/>
              </a:spcAft>
              <a:buSzPts val="1400"/>
              <a:buFont typeface="Roboto"/>
              <a:buChar char="●"/>
              <a:defRPr b="1"/>
            </a:lvl7pPr>
            <a:lvl8pPr indent="-317500" lvl="7" marL="3657600" algn="l">
              <a:lnSpc>
                <a:spcPct val="115000"/>
              </a:lnSpc>
              <a:spcBef>
                <a:spcPts val="0"/>
              </a:spcBef>
              <a:spcAft>
                <a:spcPts val="0"/>
              </a:spcAft>
              <a:buSzPts val="1400"/>
              <a:buFont typeface="Roboto"/>
              <a:buChar char="○"/>
              <a:defRPr b="1"/>
            </a:lvl8pPr>
            <a:lvl9pPr indent="-317500" lvl="8" marL="4114800" algn="l">
              <a:lnSpc>
                <a:spcPct val="115000"/>
              </a:lnSpc>
              <a:spcBef>
                <a:spcPts val="0"/>
              </a:spcBef>
              <a:spcAft>
                <a:spcPts val="0"/>
              </a:spcAft>
              <a:buSzPts val="1400"/>
              <a:buFont typeface="Roboto"/>
              <a:buChar char="■"/>
              <a:defRPr b="1"/>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1">
    <p:bg>
      <p:bgPr>
        <a:solidFill>
          <a:schemeClr val="lt1"/>
        </a:solidFill>
      </p:bgPr>
    </p:bg>
    <p:spTree>
      <p:nvGrpSpPr>
        <p:cNvPr id="152" name="Shape 152"/>
        <p:cNvGrpSpPr/>
        <p:nvPr/>
      </p:nvGrpSpPr>
      <p:grpSpPr>
        <a:xfrm>
          <a:off x="0" y="0"/>
          <a:ext cx="0" cy="0"/>
          <a:chOff x="0" y="0"/>
          <a:chExt cx="0" cy="0"/>
        </a:xfrm>
      </p:grpSpPr>
      <p:sp>
        <p:nvSpPr>
          <p:cNvPr id="153" name="Google Shape;153;p26"/>
          <p:cNvSpPr txBox="1"/>
          <p:nvPr>
            <p:ph idx="1" type="body"/>
          </p:nvPr>
        </p:nvSpPr>
        <p:spPr>
          <a:xfrm>
            <a:off x="2827800" y="1744500"/>
            <a:ext cx="3488400" cy="2148900"/>
          </a:xfrm>
          <a:prstGeom prst="rect">
            <a:avLst/>
          </a:prstGeom>
          <a:noFill/>
          <a:ln>
            <a:noFill/>
          </a:ln>
        </p:spPr>
        <p:txBody>
          <a:bodyPr anchorCtr="0" anchor="t" bIns="91425" lIns="91425" spcFirstLastPara="1" rIns="91425" wrap="square" tIns="91425">
            <a:normAutofit/>
          </a:bodyPr>
          <a:lstStyle>
            <a:lvl1pPr indent="-355600" lvl="0" marL="457200" algn="l">
              <a:lnSpc>
                <a:spcPct val="100000"/>
              </a:lnSpc>
              <a:spcBef>
                <a:spcPts val="0"/>
              </a:spcBef>
              <a:spcAft>
                <a:spcPts val="0"/>
              </a:spcAft>
              <a:buSzPts val="2000"/>
              <a:buFont typeface="Roboto"/>
              <a:buChar char="●"/>
              <a:defRPr sz="2000"/>
            </a:lvl1pPr>
            <a:lvl2pPr indent="-355600" lvl="1" marL="914400" algn="l">
              <a:lnSpc>
                <a:spcPct val="100000"/>
              </a:lnSpc>
              <a:spcBef>
                <a:spcPts val="0"/>
              </a:spcBef>
              <a:spcAft>
                <a:spcPts val="0"/>
              </a:spcAft>
              <a:buSzPts val="2000"/>
              <a:buFont typeface="Roboto"/>
              <a:buChar char="○"/>
              <a:defRPr sz="2000"/>
            </a:lvl2pPr>
            <a:lvl3pPr indent="-355600" lvl="2" marL="1371600" algn="l">
              <a:lnSpc>
                <a:spcPct val="100000"/>
              </a:lnSpc>
              <a:spcBef>
                <a:spcPts val="0"/>
              </a:spcBef>
              <a:spcAft>
                <a:spcPts val="0"/>
              </a:spcAft>
              <a:buSzPts val="2000"/>
              <a:buFont typeface="Roboto"/>
              <a:buChar char="■"/>
              <a:defRPr sz="2000"/>
            </a:lvl3pPr>
            <a:lvl4pPr indent="-355600" lvl="3" marL="1828800" algn="l">
              <a:lnSpc>
                <a:spcPct val="100000"/>
              </a:lnSpc>
              <a:spcBef>
                <a:spcPts val="0"/>
              </a:spcBef>
              <a:spcAft>
                <a:spcPts val="0"/>
              </a:spcAft>
              <a:buSzPts val="2000"/>
              <a:buFont typeface="Roboto"/>
              <a:buChar char="●"/>
              <a:defRPr sz="2000"/>
            </a:lvl4pPr>
            <a:lvl5pPr indent="-355600" lvl="4" marL="2286000" algn="l">
              <a:lnSpc>
                <a:spcPct val="100000"/>
              </a:lnSpc>
              <a:spcBef>
                <a:spcPts val="0"/>
              </a:spcBef>
              <a:spcAft>
                <a:spcPts val="0"/>
              </a:spcAft>
              <a:buSzPts val="2000"/>
              <a:buFont typeface="Roboto"/>
              <a:buChar char="○"/>
              <a:defRPr sz="2000"/>
            </a:lvl5pPr>
            <a:lvl6pPr indent="-355600" lvl="5" marL="2743200" algn="l">
              <a:lnSpc>
                <a:spcPct val="100000"/>
              </a:lnSpc>
              <a:spcBef>
                <a:spcPts val="0"/>
              </a:spcBef>
              <a:spcAft>
                <a:spcPts val="0"/>
              </a:spcAft>
              <a:buSzPts val="2000"/>
              <a:buFont typeface="Roboto"/>
              <a:buChar char="■"/>
              <a:defRPr sz="2000"/>
            </a:lvl6pPr>
            <a:lvl7pPr indent="-355600" lvl="6" marL="3200400" algn="l">
              <a:lnSpc>
                <a:spcPct val="100000"/>
              </a:lnSpc>
              <a:spcBef>
                <a:spcPts val="0"/>
              </a:spcBef>
              <a:spcAft>
                <a:spcPts val="0"/>
              </a:spcAft>
              <a:buSzPts val="2000"/>
              <a:buFont typeface="Roboto"/>
              <a:buChar char="●"/>
              <a:defRPr sz="2000"/>
            </a:lvl7pPr>
            <a:lvl8pPr indent="-355600" lvl="7" marL="3657600" algn="l">
              <a:lnSpc>
                <a:spcPct val="100000"/>
              </a:lnSpc>
              <a:spcBef>
                <a:spcPts val="0"/>
              </a:spcBef>
              <a:spcAft>
                <a:spcPts val="0"/>
              </a:spcAft>
              <a:buSzPts val="2000"/>
              <a:buFont typeface="Roboto"/>
              <a:buChar char="○"/>
              <a:defRPr sz="2000"/>
            </a:lvl8pPr>
            <a:lvl9pPr indent="-355600" lvl="8" marL="4114800" algn="l">
              <a:lnSpc>
                <a:spcPct val="100000"/>
              </a:lnSpc>
              <a:spcBef>
                <a:spcPts val="0"/>
              </a:spcBef>
              <a:spcAft>
                <a:spcPts val="0"/>
              </a:spcAft>
              <a:buSzPts val="2000"/>
              <a:buFont typeface="Roboto"/>
              <a:buChar char="■"/>
              <a:defRPr sz="2000"/>
            </a:lvl9pPr>
          </a:lstStyle>
          <a:p/>
        </p:txBody>
      </p:sp>
      <p:sp>
        <p:nvSpPr>
          <p:cNvPr id="154" name="Google Shape;15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55" name="Google Shape;155;p26"/>
          <p:cNvSpPr/>
          <p:nvPr/>
        </p:nvSpPr>
        <p:spPr>
          <a:xfrm flipH="1">
            <a:off x="-2099288" y="669925"/>
            <a:ext cx="4196100" cy="4196100"/>
          </a:xfrm>
          <a:prstGeom prst="pie">
            <a:avLst>
              <a:gd fmla="val 5398085"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56" name="Google Shape;156;p26"/>
          <p:cNvSpPr/>
          <p:nvPr/>
        </p:nvSpPr>
        <p:spPr>
          <a:xfrm>
            <a:off x="7053962" y="669925"/>
            <a:ext cx="4196100" cy="4196100"/>
          </a:xfrm>
          <a:prstGeom prst="pie">
            <a:avLst>
              <a:gd fmla="val 5398085"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57" name="Google Shape;157;p26"/>
          <p:cNvSpPr txBox="1"/>
          <p:nvPr>
            <p:ph idx="2" type="subTitle"/>
          </p:nvPr>
        </p:nvSpPr>
        <p:spPr>
          <a:xfrm>
            <a:off x="1032600" y="257925"/>
            <a:ext cx="7078800" cy="75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200"/>
              <a:buFont typeface="Roboto Serif"/>
              <a:buNone/>
              <a:defRPr b="1" sz="4200">
                <a:latin typeface="Roboto Serif"/>
                <a:ea typeface="Roboto Serif"/>
                <a:cs typeface="Roboto Serif"/>
                <a:sym typeface="Roboto Serif"/>
              </a:defRPr>
            </a:lvl1pPr>
            <a:lvl2pPr lvl="1" algn="l">
              <a:lnSpc>
                <a:spcPct val="100000"/>
              </a:lnSpc>
              <a:spcBef>
                <a:spcPts val="0"/>
              </a:spcBef>
              <a:spcAft>
                <a:spcPts val="0"/>
              </a:spcAft>
              <a:buSzPts val="1400"/>
              <a:buFont typeface="Roboto Serif"/>
              <a:buNone/>
              <a:defRPr b="1">
                <a:latin typeface="Roboto Serif"/>
                <a:ea typeface="Roboto Serif"/>
                <a:cs typeface="Roboto Serif"/>
                <a:sym typeface="Roboto Serif"/>
              </a:defRPr>
            </a:lvl2pPr>
            <a:lvl3pPr lvl="2" algn="l">
              <a:lnSpc>
                <a:spcPct val="100000"/>
              </a:lnSpc>
              <a:spcBef>
                <a:spcPts val="0"/>
              </a:spcBef>
              <a:spcAft>
                <a:spcPts val="0"/>
              </a:spcAft>
              <a:buSzPts val="1400"/>
              <a:buFont typeface="Roboto Serif"/>
              <a:buNone/>
              <a:defRPr b="1">
                <a:latin typeface="Roboto Serif"/>
                <a:ea typeface="Roboto Serif"/>
                <a:cs typeface="Roboto Serif"/>
                <a:sym typeface="Roboto Serif"/>
              </a:defRPr>
            </a:lvl3pPr>
            <a:lvl4pPr lvl="3" algn="l">
              <a:lnSpc>
                <a:spcPct val="100000"/>
              </a:lnSpc>
              <a:spcBef>
                <a:spcPts val="0"/>
              </a:spcBef>
              <a:spcAft>
                <a:spcPts val="0"/>
              </a:spcAft>
              <a:buSzPts val="1400"/>
              <a:buFont typeface="Roboto Serif"/>
              <a:buNone/>
              <a:defRPr b="1">
                <a:latin typeface="Roboto Serif"/>
                <a:ea typeface="Roboto Serif"/>
                <a:cs typeface="Roboto Serif"/>
                <a:sym typeface="Roboto Serif"/>
              </a:defRPr>
            </a:lvl4pPr>
            <a:lvl5pPr lvl="4" algn="l">
              <a:lnSpc>
                <a:spcPct val="100000"/>
              </a:lnSpc>
              <a:spcBef>
                <a:spcPts val="0"/>
              </a:spcBef>
              <a:spcAft>
                <a:spcPts val="0"/>
              </a:spcAft>
              <a:buSzPts val="1400"/>
              <a:buFont typeface="Roboto Serif"/>
              <a:buNone/>
              <a:defRPr b="1">
                <a:latin typeface="Roboto Serif"/>
                <a:ea typeface="Roboto Serif"/>
                <a:cs typeface="Roboto Serif"/>
                <a:sym typeface="Roboto Serif"/>
              </a:defRPr>
            </a:lvl5pPr>
            <a:lvl6pPr lvl="5" algn="l">
              <a:lnSpc>
                <a:spcPct val="100000"/>
              </a:lnSpc>
              <a:spcBef>
                <a:spcPts val="0"/>
              </a:spcBef>
              <a:spcAft>
                <a:spcPts val="0"/>
              </a:spcAft>
              <a:buSzPts val="1400"/>
              <a:buFont typeface="Roboto Serif"/>
              <a:buNone/>
              <a:defRPr b="1">
                <a:latin typeface="Roboto Serif"/>
                <a:ea typeface="Roboto Serif"/>
                <a:cs typeface="Roboto Serif"/>
                <a:sym typeface="Roboto Serif"/>
              </a:defRPr>
            </a:lvl6pPr>
            <a:lvl7pPr lvl="6" algn="l">
              <a:lnSpc>
                <a:spcPct val="100000"/>
              </a:lnSpc>
              <a:spcBef>
                <a:spcPts val="0"/>
              </a:spcBef>
              <a:spcAft>
                <a:spcPts val="0"/>
              </a:spcAft>
              <a:buSzPts val="1400"/>
              <a:buFont typeface="Roboto Serif"/>
              <a:buNone/>
              <a:defRPr b="1">
                <a:latin typeface="Roboto Serif"/>
                <a:ea typeface="Roboto Serif"/>
                <a:cs typeface="Roboto Serif"/>
                <a:sym typeface="Roboto Serif"/>
              </a:defRPr>
            </a:lvl7pPr>
            <a:lvl8pPr lvl="7" algn="l">
              <a:lnSpc>
                <a:spcPct val="100000"/>
              </a:lnSpc>
              <a:spcBef>
                <a:spcPts val="0"/>
              </a:spcBef>
              <a:spcAft>
                <a:spcPts val="0"/>
              </a:spcAft>
              <a:buSzPts val="1400"/>
              <a:buFont typeface="Roboto Serif"/>
              <a:buNone/>
              <a:defRPr b="1">
                <a:latin typeface="Roboto Serif"/>
                <a:ea typeface="Roboto Serif"/>
                <a:cs typeface="Roboto Serif"/>
                <a:sym typeface="Roboto Serif"/>
              </a:defRPr>
            </a:lvl8pPr>
            <a:lvl9pPr lvl="8" algn="l">
              <a:lnSpc>
                <a:spcPct val="100000"/>
              </a:lnSpc>
              <a:spcBef>
                <a:spcPts val="0"/>
              </a:spcBef>
              <a:spcAft>
                <a:spcPts val="0"/>
              </a:spcAft>
              <a:buSzPts val="1400"/>
              <a:buFont typeface="Roboto Serif"/>
              <a:buNone/>
              <a:defRPr b="1">
                <a:latin typeface="Roboto Serif"/>
                <a:ea typeface="Roboto Serif"/>
                <a:cs typeface="Roboto Serif"/>
                <a:sym typeface="Roboto Serif"/>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body and image" type="twoColTx">
  <p:cSld name="TITLE_AND_TWO_COLUMNS">
    <p:spTree>
      <p:nvGrpSpPr>
        <p:cNvPr id="158" name="Shape 158"/>
        <p:cNvGrpSpPr/>
        <p:nvPr/>
      </p:nvGrpSpPr>
      <p:grpSpPr>
        <a:xfrm>
          <a:off x="0" y="0"/>
          <a:ext cx="0" cy="0"/>
          <a:chOff x="0" y="0"/>
          <a:chExt cx="0" cy="0"/>
        </a:xfrm>
      </p:grpSpPr>
      <p:sp>
        <p:nvSpPr>
          <p:cNvPr id="159" name="Google Shape;159;p27"/>
          <p:cNvSpPr txBox="1"/>
          <p:nvPr>
            <p:ph idx="1" type="body"/>
          </p:nvPr>
        </p:nvSpPr>
        <p:spPr>
          <a:xfrm>
            <a:off x="4269825" y="1524575"/>
            <a:ext cx="4562400" cy="2817000"/>
          </a:xfrm>
          <a:prstGeom prst="rect">
            <a:avLst/>
          </a:prstGeom>
          <a:noFill/>
          <a:ln>
            <a:noFill/>
          </a:ln>
        </p:spPr>
        <p:txBody>
          <a:bodyPr anchorCtr="0" anchor="ctr" bIns="91425" lIns="91425" spcFirstLastPara="1" rIns="91425" wrap="square" tIns="91425">
            <a:normAutofit/>
          </a:bodyPr>
          <a:lstStyle>
            <a:lvl1pPr indent="-317500" lvl="0" marL="457200" algn="l">
              <a:lnSpc>
                <a:spcPct val="100000"/>
              </a:lnSpc>
              <a:spcBef>
                <a:spcPts val="0"/>
              </a:spcBef>
              <a:spcAft>
                <a:spcPts val="0"/>
              </a:spcAft>
              <a:buSzPts val="1400"/>
              <a:buChar char="●"/>
              <a:defRPr/>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160" name="Google Shape;16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61" name="Google Shape;161;p27"/>
          <p:cNvSpPr txBox="1"/>
          <p:nvPr>
            <p:ph idx="2" type="subTitle"/>
          </p:nvPr>
        </p:nvSpPr>
        <p:spPr>
          <a:xfrm>
            <a:off x="1032600" y="257925"/>
            <a:ext cx="7078800" cy="75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200"/>
              <a:buFont typeface="Roboto Serif"/>
              <a:buNone/>
              <a:defRPr b="1" sz="4200">
                <a:latin typeface="Roboto Serif"/>
                <a:ea typeface="Roboto Serif"/>
                <a:cs typeface="Roboto Serif"/>
                <a:sym typeface="Roboto Serif"/>
              </a:defRPr>
            </a:lvl1pPr>
            <a:lvl2pPr lvl="1" algn="l">
              <a:lnSpc>
                <a:spcPct val="100000"/>
              </a:lnSpc>
              <a:spcBef>
                <a:spcPts val="0"/>
              </a:spcBef>
              <a:spcAft>
                <a:spcPts val="0"/>
              </a:spcAft>
              <a:buSzPts val="1400"/>
              <a:buFont typeface="Roboto Serif"/>
              <a:buNone/>
              <a:defRPr b="1">
                <a:latin typeface="Roboto Serif"/>
                <a:ea typeface="Roboto Serif"/>
                <a:cs typeface="Roboto Serif"/>
                <a:sym typeface="Roboto Serif"/>
              </a:defRPr>
            </a:lvl2pPr>
            <a:lvl3pPr lvl="2" algn="l">
              <a:lnSpc>
                <a:spcPct val="100000"/>
              </a:lnSpc>
              <a:spcBef>
                <a:spcPts val="0"/>
              </a:spcBef>
              <a:spcAft>
                <a:spcPts val="0"/>
              </a:spcAft>
              <a:buSzPts val="1400"/>
              <a:buFont typeface="Roboto Serif"/>
              <a:buNone/>
              <a:defRPr b="1">
                <a:latin typeface="Roboto Serif"/>
                <a:ea typeface="Roboto Serif"/>
                <a:cs typeface="Roboto Serif"/>
                <a:sym typeface="Roboto Serif"/>
              </a:defRPr>
            </a:lvl3pPr>
            <a:lvl4pPr lvl="3" algn="l">
              <a:lnSpc>
                <a:spcPct val="100000"/>
              </a:lnSpc>
              <a:spcBef>
                <a:spcPts val="0"/>
              </a:spcBef>
              <a:spcAft>
                <a:spcPts val="0"/>
              </a:spcAft>
              <a:buSzPts val="1400"/>
              <a:buFont typeface="Roboto Serif"/>
              <a:buNone/>
              <a:defRPr b="1">
                <a:latin typeface="Roboto Serif"/>
                <a:ea typeface="Roboto Serif"/>
                <a:cs typeface="Roboto Serif"/>
                <a:sym typeface="Roboto Serif"/>
              </a:defRPr>
            </a:lvl4pPr>
            <a:lvl5pPr lvl="4" algn="l">
              <a:lnSpc>
                <a:spcPct val="100000"/>
              </a:lnSpc>
              <a:spcBef>
                <a:spcPts val="0"/>
              </a:spcBef>
              <a:spcAft>
                <a:spcPts val="0"/>
              </a:spcAft>
              <a:buSzPts val="1400"/>
              <a:buFont typeface="Roboto Serif"/>
              <a:buNone/>
              <a:defRPr b="1">
                <a:latin typeface="Roboto Serif"/>
                <a:ea typeface="Roboto Serif"/>
                <a:cs typeface="Roboto Serif"/>
                <a:sym typeface="Roboto Serif"/>
              </a:defRPr>
            </a:lvl5pPr>
            <a:lvl6pPr lvl="5" algn="l">
              <a:lnSpc>
                <a:spcPct val="100000"/>
              </a:lnSpc>
              <a:spcBef>
                <a:spcPts val="0"/>
              </a:spcBef>
              <a:spcAft>
                <a:spcPts val="0"/>
              </a:spcAft>
              <a:buSzPts val="1400"/>
              <a:buFont typeface="Roboto Serif"/>
              <a:buNone/>
              <a:defRPr b="1">
                <a:latin typeface="Roboto Serif"/>
                <a:ea typeface="Roboto Serif"/>
                <a:cs typeface="Roboto Serif"/>
                <a:sym typeface="Roboto Serif"/>
              </a:defRPr>
            </a:lvl6pPr>
            <a:lvl7pPr lvl="6" algn="l">
              <a:lnSpc>
                <a:spcPct val="100000"/>
              </a:lnSpc>
              <a:spcBef>
                <a:spcPts val="0"/>
              </a:spcBef>
              <a:spcAft>
                <a:spcPts val="0"/>
              </a:spcAft>
              <a:buSzPts val="1400"/>
              <a:buFont typeface="Roboto Serif"/>
              <a:buNone/>
              <a:defRPr b="1">
                <a:latin typeface="Roboto Serif"/>
                <a:ea typeface="Roboto Serif"/>
                <a:cs typeface="Roboto Serif"/>
                <a:sym typeface="Roboto Serif"/>
              </a:defRPr>
            </a:lvl7pPr>
            <a:lvl8pPr lvl="7" algn="l">
              <a:lnSpc>
                <a:spcPct val="100000"/>
              </a:lnSpc>
              <a:spcBef>
                <a:spcPts val="0"/>
              </a:spcBef>
              <a:spcAft>
                <a:spcPts val="0"/>
              </a:spcAft>
              <a:buSzPts val="1400"/>
              <a:buFont typeface="Roboto Serif"/>
              <a:buNone/>
              <a:defRPr b="1">
                <a:latin typeface="Roboto Serif"/>
                <a:ea typeface="Roboto Serif"/>
                <a:cs typeface="Roboto Serif"/>
                <a:sym typeface="Roboto Serif"/>
              </a:defRPr>
            </a:lvl8pPr>
            <a:lvl9pPr lvl="8" algn="l">
              <a:lnSpc>
                <a:spcPct val="100000"/>
              </a:lnSpc>
              <a:spcBef>
                <a:spcPts val="0"/>
              </a:spcBef>
              <a:spcAft>
                <a:spcPts val="0"/>
              </a:spcAft>
              <a:buSzPts val="1400"/>
              <a:buFont typeface="Roboto Serif"/>
              <a:buNone/>
              <a:defRPr b="1">
                <a:latin typeface="Roboto Serif"/>
                <a:ea typeface="Roboto Serif"/>
                <a:cs typeface="Roboto Serif"/>
                <a:sym typeface="Roboto Serif"/>
              </a:defRPr>
            </a:lvl9pPr>
          </a:lstStyle>
          <a:p/>
        </p:txBody>
      </p:sp>
      <p:sp>
        <p:nvSpPr>
          <p:cNvPr id="162" name="Google Shape;162;p27"/>
          <p:cNvSpPr/>
          <p:nvPr/>
        </p:nvSpPr>
        <p:spPr>
          <a:xfrm>
            <a:off x="283475" y="1477523"/>
            <a:ext cx="3185700" cy="31857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600"/>
              <a:buFont typeface="Arial"/>
              <a:buNone/>
            </a:pPr>
            <a:r>
              <a:t/>
            </a:r>
            <a:endParaRPr b="0" i="0" sz="5600" u="none" cap="none" strike="noStrike">
              <a:solidFill>
                <a:schemeClr val="dk1"/>
              </a:solidFill>
              <a:latin typeface="Roboto Serif Medium"/>
              <a:ea typeface="Roboto Serif Medium"/>
              <a:cs typeface="Roboto Serif Medium"/>
              <a:sym typeface="Roboto Serif Medium"/>
            </a:endParaRPr>
          </a:p>
        </p:txBody>
      </p:sp>
      <p:sp>
        <p:nvSpPr>
          <p:cNvPr id="163" name="Google Shape;163;p27"/>
          <p:cNvSpPr/>
          <p:nvPr>
            <p:ph idx="3" type="pic"/>
          </p:nvPr>
        </p:nvSpPr>
        <p:spPr>
          <a:xfrm>
            <a:off x="471125" y="1278125"/>
            <a:ext cx="3309900" cy="3309900"/>
          </a:xfrm>
          <a:prstGeom prst="ellipse">
            <a:avLst/>
          </a:prstGeom>
          <a:noFill/>
          <a:ln cap="flat" cmpd="sng" w="19050">
            <a:solidFill>
              <a:schemeClr val="dk1"/>
            </a:solidFill>
            <a:prstDash val="solid"/>
            <a:round/>
            <a:headEnd len="sm" w="sm" type="none"/>
            <a:tailEnd len="sm" w="sm" type="none"/>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type="titleOnly">
  <p:cSld name="TITLE_ONLY">
    <p:spTree>
      <p:nvGrpSpPr>
        <p:cNvPr id="164" name="Shape 164"/>
        <p:cNvGrpSpPr/>
        <p:nvPr/>
      </p:nvGrpSpPr>
      <p:grpSpPr>
        <a:xfrm>
          <a:off x="0" y="0"/>
          <a:ext cx="0" cy="0"/>
          <a:chOff x="0" y="0"/>
          <a:chExt cx="0" cy="0"/>
        </a:xfrm>
      </p:grpSpPr>
      <p:sp>
        <p:nvSpPr>
          <p:cNvPr id="165" name="Google Shape;16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28"/>
          <p:cNvSpPr txBox="1"/>
          <p:nvPr>
            <p:ph idx="1" type="subTitle"/>
          </p:nvPr>
        </p:nvSpPr>
        <p:spPr>
          <a:xfrm>
            <a:off x="1032600" y="257925"/>
            <a:ext cx="7078800" cy="75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200"/>
              <a:buFont typeface="Roboto Serif"/>
              <a:buNone/>
              <a:defRPr b="1" sz="4200">
                <a:latin typeface="Roboto Serif"/>
                <a:ea typeface="Roboto Serif"/>
                <a:cs typeface="Roboto Serif"/>
                <a:sym typeface="Roboto Serif"/>
              </a:defRPr>
            </a:lvl1pPr>
            <a:lvl2pPr lvl="1" algn="l">
              <a:lnSpc>
                <a:spcPct val="100000"/>
              </a:lnSpc>
              <a:spcBef>
                <a:spcPts val="0"/>
              </a:spcBef>
              <a:spcAft>
                <a:spcPts val="0"/>
              </a:spcAft>
              <a:buSzPts val="1400"/>
              <a:buFont typeface="Roboto Serif"/>
              <a:buNone/>
              <a:defRPr b="1">
                <a:latin typeface="Roboto Serif"/>
                <a:ea typeface="Roboto Serif"/>
                <a:cs typeface="Roboto Serif"/>
                <a:sym typeface="Roboto Serif"/>
              </a:defRPr>
            </a:lvl2pPr>
            <a:lvl3pPr lvl="2" algn="l">
              <a:lnSpc>
                <a:spcPct val="100000"/>
              </a:lnSpc>
              <a:spcBef>
                <a:spcPts val="0"/>
              </a:spcBef>
              <a:spcAft>
                <a:spcPts val="0"/>
              </a:spcAft>
              <a:buSzPts val="1400"/>
              <a:buFont typeface="Roboto Serif"/>
              <a:buNone/>
              <a:defRPr b="1">
                <a:latin typeface="Roboto Serif"/>
                <a:ea typeface="Roboto Serif"/>
                <a:cs typeface="Roboto Serif"/>
                <a:sym typeface="Roboto Serif"/>
              </a:defRPr>
            </a:lvl3pPr>
            <a:lvl4pPr lvl="3" algn="l">
              <a:lnSpc>
                <a:spcPct val="100000"/>
              </a:lnSpc>
              <a:spcBef>
                <a:spcPts val="0"/>
              </a:spcBef>
              <a:spcAft>
                <a:spcPts val="0"/>
              </a:spcAft>
              <a:buSzPts val="1400"/>
              <a:buFont typeface="Roboto Serif"/>
              <a:buNone/>
              <a:defRPr b="1">
                <a:latin typeface="Roboto Serif"/>
                <a:ea typeface="Roboto Serif"/>
                <a:cs typeface="Roboto Serif"/>
                <a:sym typeface="Roboto Serif"/>
              </a:defRPr>
            </a:lvl4pPr>
            <a:lvl5pPr lvl="4" algn="l">
              <a:lnSpc>
                <a:spcPct val="100000"/>
              </a:lnSpc>
              <a:spcBef>
                <a:spcPts val="0"/>
              </a:spcBef>
              <a:spcAft>
                <a:spcPts val="0"/>
              </a:spcAft>
              <a:buSzPts val="1400"/>
              <a:buFont typeface="Roboto Serif"/>
              <a:buNone/>
              <a:defRPr b="1">
                <a:latin typeface="Roboto Serif"/>
                <a:ea typeface="Roboto Serif"/>
                <a:cs typeface="Roboto Serif"/>
                <a:sym typeface="Roboto Serif"/>
              </a:defRPr>
            </a:lvl5pPr>
            <a:lvl6pPr lvl="5" algn="l">
              <a:lnSpc>
                <a:spcPct val="100000"/>
              </a:lnSpc>
              <a:spcBef>
                <a:spcPts val="0"/>
              </a:spcBef>
              <a:spcAft>
                <a:spcPts val="0"/>
              </a:spcAft>
              <a:buSzPts val="1400"/>
              <a:buFont typeface="Roboto Serif"/>
              <a:buNone/>
              <a:defRPr b="1">
                <a:latin typeface="Roboto Serif"/>
                <a:ea typeface="Roboto Serif"/>
                <a:cs typeface="Roboto Serif"/>
                <a:sym typeface="Roboto Serif"/>
              </a:defRPr>
            </a:lvl6pPr>
            <a:lvl7pPr lvl="6" algn="l">
              <a:lnSpc>
                <a:spcPct val="100000"/>
              </a:lnSpc>
              <a:spcBef>
                <a:spcPts val="0"/>
              </a:spcBef>
              <a:spcAft>
                <a:spcPts val="0"/>
              </a:spcAft>
              <a:buSzPts val="1400"/>
              <a:buFont typeface="Roboto Serif"/>
              <a:buNone/>
              <a:defRPr b="1">
                <a:latin typeface="Roboto Serif"/>
                <a:ea typeface="Roboto Serif"/>
                <a:cs typeface="Roboto Serif"/>
                <a:sym typeface="Roboto Serif"/>
              </a:defRPr>
            </a:lvl7pPr>
            <a:lvl8pPr lvl="7" algn="l">
              <a:lnSpc>
                <a:spcPct val="100000"/>
              </a:lnSpc>
              <a:spcBef>
                <a:spcPts val="0"/>
              </a:spcBef>
              <a:spcAft>
                <a:spcPts val="0"/>
              </a:spcAft>
              <a:buSzPts val="1400"/>
              <a:buFont typeface="Roboto Serif"/>
              <a:buNone/>
              <a:defRPr b="1">
                <a:latin typeface="Roboto Serif"/>
                <a:ea typeface="Roboto Serif"/>
                <a:cs typeface="Roboto Serif"/>
                <a:sym typeface="Roboto Serif"/>
              </a:defRPr>
            </a:lvl8pPr>
            <a:lvl9pPr lvl="8" algn="l">
              <a:lnSpc>
                <a:spcPct val="100000"/>
              </a:lnSpc>
              <a:spcBef>
                <a:spcPts val="0"/>
              </a:spcBef>
              <a:spcAft>
                <a:spcPts val="0"/>
              </a:spcAft>
              <a:buSzPts val="1400"/>
              <a:buFont typeface="Roboto Serif"/>
              <a:buNone/>
              <a:defRPr b="1">
                <a:latin typeface="Roboto Serif"/>
                <a:ea typeface="Roboto Serif"/>
                <a:cs typeface="Roboto Serif"/>
                <a:sym typeface="Roboto Serif"/>
              </a:defRPr>
            </a:lvl9pPr>
          </a:lstStyle>
          <a:p/>
        </p:txBody>
      </p:sp>
      <p:sp>
        <p:nvSpPr>
          <p:cNvPr id="167" name="Google Shape;167;p28"/>
          <p:cNvSpPr/>
          <p:nvPr/>
        </p:nvSpPr>
        <p:spPr>
          <a:xfrm flipH="1">
            <a:off x="-1649150" y="1434888"/>
            <a:ext cx="2273700" cy="2273700"/>
          </a:xfrm>
          <a:prstGeom prst="pie">
            <a:avLst>
              <a:gd fmla="val 5398085"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68" name="Google Shape;168;p28"/>
          <p:cNvSpPr/>
          <p:nvPr/>
        </p:nvSpPr>
        <p:spPr>
          <a:xfrm flipH="1" rot="10800000">
            <a:off x="8519450" y="1434888"/>
            <a:ext cx="2273700" cy="2273700"/>
          </a:xfrm>
          <a:prstGeom prst="pie">
            <a:avLst>
              <a:gd fmla="val 5398085"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69" name="Google Shape;169;p28"/>
          <p:cNvSpPr/>
          <p:nvPr>
            <p:ph idx="2" type="pic"/>
          </p:nvPr>
        </p:nvSpPr>
        <p:spPr>
          <a:xfrm>
            <a:off x="893000" y="1434888"/>
            <a:ext cx="2273700" cy="2273700"/>
          </a:xfrm>
          <a:prstGeom prst="ellipse">
            <a:avLst/>
          </a:prstGeom>
          <a:noFill/>
          <a:ln cap="flat" cmpd="sng" w="19050">
            <a:solidFill>
              <a:schemeClr val="dk1"/>
            </a:solidFill>
            <a:prstDash val="solid"/>
            <a:round/>
            <a:headEnd len="sm" w="sm" type="none"/>
            <a:tailEnd len="sm" w="sm" type="none"/>
          </a:ln>
        </p:spPr>
      </p:sp>
      <p:sp>
        <p:nvSpPr>
          <p:cNvPr id="170" name="Google Shape;170;p28"/>
          <p:cNvSpPr txBox="1"/>
          <p:nvPr>
            <p:ph idx="3" type="subTitle"/>
          </p:nvPr>
        </p:nvSpPr>
        <p:spPr>
          <a:xfrm>
            <a:off x="956150" y="3857063"/>
            <a:ext cx="2147400" cy="2586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Font typeface="Roboto Medium"/>
              <a:buNone/>
              <a:defRPr>
                <a:latin typeface="Roboto Medium"/>
                <a:ea typeface="Roboto Medium"/>
                <a:cs typeface="Roboto Medium"/>
                <a:sym typeface="Roboto Medium"/>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71" name="Google Shape;171;p28"/>
          <p:cNvSpPr txBox="1"/>
          <p:nvPr>
            <p:ph idx="4" type="body"/>
          </p:nvPr>
        </p:nvSpPr>
        <p:spPr>
          <a:xfrm>
            <a:off x="956150" y="4115766"/>
            <a:ext cx="2147400" cy="393600"/>
          </a:xfrm>
          <a:prstGeom prst="rect">
            <a:avLst/>
          </a:prstGeom>
          <a:noFill/>
          <a:ln>
            <a:noFill/>
          </a:ln>
        </p:spPr>
        <p:txBody>
          <a:bodyPr anchorCtr="0" anchor="ctr" bIns="91425" lIns="91425" spcFirstLastPara="1" rIns="91425" wrap="square" tIns="91425">
            <a:noAutofit/>
          </a:bodyPr>
          <a:lstStyle>
            <a:lvl1pPr indent="-304800" lvl="0" marL="457200" algn="ctr">
              <a:lnSpc>
                <a:spcPct val="100000"/>
              </a:lnSpc>
              <a:spcBef>
                <a:spcPts val="0"/>
              </a:spcBef>
              <a:spcAft>
                <a:spcPts val="0"/>
              </a:spcAft>
              <a:buSzPts val="1200"/>
              <a:buFont typeface="Roboto"/>
              <a:buChar char="●"/>
              <a:defRPr sz="1200"/>
            </a:lvl1pPr>
            <a:lvl2pPr indent="-304800" lvl="1" marL="914400" algn="ctr">
              <a:lnSpc>
                <a:spcPct val="115000"/>
              </a:lnSpc>
              <a:spcBef>
                <a:spcPts val="0"/>
              </a:spcBef>
              <a:spcAft>
                <a:spcPts val="0"/>
              </a:spcAft>
              <a:buSzPts val="1200"/>
              <a:buFont typeface="Roboto"/>
              <a:buChar char="○"/>
              <a:defRPr sz="1200"/>
            </a:lvl2pPr>
            <a:lvl3pPr indent="-304800" lvl="2" marL="1371600" algn="ctr">
              <a:lnSpc>
                <a:spcPct val="115000"/>
              </a:lnSpc>
              <a:spcBef>
                <a:spcPts val="0"/>
              </a:spcBef>
              <a:spcAft>
                <a:spcPts val="0"/>
              </a:spcAft>
              <a:buSzPts val="1200"/>
              <a:buFont typeface="Roboto"/>
              <a:buChar char="■"/>
              <a:defRPr sz="1200"/>
            </a:lvl3pPr>
            <a:lvl4pPr indent="-304800" lvl="3" marL="1828800" algn="ctr">
              <a:lnSpc>
                <a:spcPct val="115000"/>
              </a:lnSpc>
              <a:spcBef>
                <a:spcPts val="0"/>
              </a:spcBef>
              <a:spcAft>
                <a:spcPts val="0"/>
              </a:spcAft>
              <a:buSzPts val="1200"/>
              <a:buFont typeface="Roboto"/>
              <a:buChar char="●"/>
              <a:defRPr sz="1200"/>
            </a:lvl4pPr>
            <a:lvl5pPr indent="-304800" lvl="4" marL="2286000" algn="ctr">
              <a:lnSpc>
                <a:spcPct val="115000"/>
              </a:lnSpc>
              <a:spcBef>
                <a:spcPts val="0"/>
              </a:spcBef>
              <a:spcAft>
                <a:spcPts val="0"/>
              </a:spcAft>
              <a:buSzPts val="1200"/>
              <a:buFont typeface="Roboto"/>
              <a:buChar char="○"/>
              <a:defRPr sz="1200"/>
            </a:lvl5pPr>
            <a:lvl6pPr indent="-304800" lvl="5" marL="2743200" algn="ctr">
              <a:lnSpc>
                <a:spcPct val="115000"/>
              </a:lnSpc>
              <a:spcBef>
                <a:spcPts val="0"/>
              </a:spcBef>
              <a:spcAft>
                <a:spcPts val="0"/>
              </a:spcAft>
              <a:buSzPts val="1200"/>
              <a:buFont typeface="Roboto"/>
              <a:buChar char="■"/>
              <a:defRPr sz="1200"/>
            </a:lvl6pPr>
            <a:lvl7pPr indent="-304800" lvl="6" marL="3200400" algn="ctr">
              <a:lnSpc>
                <a:spcPct val="115000"/>
              </a:lnSpc>
              <a:spcBef>
                <a:spcPts val="0"/>
              </a:spcBef>
              <a:spcAft>
                <a:spcPts val="0"/>
              </a:spcAft>
              <a:buSzPts val="1200"/>
              <a:buFont typeface="Roboto"/>
              <a:buChar char="●"/>
              <a:defRPr sz="1200"/>
            </a:lvl7pPr>
            <a:lvl8pPr indent="-304800" lvl="7" marL="3657600" algn="ctr">
              <a:lnSpc>
                <a:spcPct val="115000"/>
              </a:lnSpc>
              <a:spcBef>
                <a:spcPts val="0"/>
              </a:spcBef>
              <a:spcAft>
                <a:spcPts val="0"/>
              </a:spcAft>
              <a:buSzPts val="1200"/>
              <a:buFont typeface="Roboto"/>
              <a:buChar char="○"/>
              <a:defRPr sz="1200"/>
            </a:lvl8pPr>
            <a:lvl9pPr indent="-304800" lvl="8" marL="4114800" algn="ctr">
              <a:lnSpc>
                <a:spcPct val="115000"/>
              </a:lnSpc>
              <a:spcBef>
                <a:spcPts val="0"/>
              </a:spcBef>
              <a:spcAft>
                <a:spcPts val="0"/>
              </a:spcAft>
              <a:buSzPts val="1200"/>
              <a:buFont typeface="Roboto"/>
              <a:buChar char="■"/>
              <a:defRPr sz="1200"/>
            </a:lvl9pPr>
          </a:lstStyle>
          <a:p/>
        </p:txBody>
      </p:sp>
      <p:sp>
        <p:nvSpPr>
          <p:cNvPr id="172" name="Google Shape;172;p28"/>
          <p:cNvSpPr/>
          <p:nvPr>
            <p:ph idx="5" type="pic"/>
          </p:nvPr>
        </p:nvSpPr>
        <p:spPr>
          <a:xfrm>
            <a:off x="3435150" y="1434888"/>
            <a:ext cx="2273700" cy="2273700"/>
          </a:xfrm>
          <a:prstGeom prst="ellipse">
            <a:avLst/>
          </a:prstGeom>
          <a:noFill/>
          <a:ln cap="flat" cmpd="sng" w="19050">
            <a:solidFill>
              <a:schemeClr val="dk1"/>
            </a:solidFill>
            <a:prstDash val="solid"/>
            <a:round/>
            <a:headEnd len="sm" w="sm" type="none"/>
            <a:tailEnd len="sm" w="sm" type="none"/>
          </a:ln>
        </p:spPr>
      </p:sp>
      <p:sp>
        <p:nvSpPr>
          <p:cNvPr id="173" name="Google Shape;173;p28"/>
          <p:cNvSpPr/>
          <p:nvPr>
            <p:ph idx="6" type="pic"/>
          </p:nvPr>
        </p:nvSpPr>
        <p:spPr>
          <a:xfrm>
            <a:off x="5977300" y="1434888"/>
            <a:ext cx="2273700" cy="2273700"/>
          </a:xfrm>
          <a:prstGeom prst="ellipse">
            <a:avLst/>
          </a:prstGeom>
          <a:noFill/>
          <a:ln cap="flat" cmpd="sng" w="19050">
            <a:solidFill>
              <a:schemeClr val="dk1"/>
            </a:solidFill>
            <a:prstDash val="solid"/>
            <a:round/>
            <a:headEnd len="sm" w="sm" type="none"/>
            <a:tailEnd len="sm" w="sm" type="none"/>
          </a:ln>
        </p:spPr>
      </p:sp>
      <p:sp>
        <p:nvSpPr>
          <p:cNvPr id="174" name="Google Shape;174;p28"/>
          <p:cNvSpPr txBox="1"/>
          <p:nvPr>
            <p:ph idx="7" type="subTitle"/>
          </p:nvPr>
        </p:nvSpPr>
        <p:spPr>
          <a:xfrm>
            <a:off x="3498300" y="3857063"/>
            <a:ext cx="2147400" cy="2586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Font typeface="Roboto Medium"/>
              <a:buNone/>
              <a:defRPr>
                <a:latin typeface="Roboto Medium"/>
                <a:ea typeface="Roboto Medium"/>
                <a:cs typeface="Roboto Medium"/>
                <a:sym typeface="Roboto Medium"/>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75" name="Google Shape;175;p28"/>
          <p:cNvSpPr txBox="1"/>
          <p:nvPr>
            <p:ph idx="8" type="body"/>
          </p:nvPr>
        </p:nvSpPr>
        <p:spPr>
          <a:xfrm>
            <a:off x="3498300" y="4115766"/>
            <a:ext cx="2147400" cy="393600"/>
          </a:xfrm>
          <a:prstGeom prst="rect">
            <a:avLst/>
          </a:prstGeom>
          <a:noFill/>
          <a:ln>
            <a:noFill/>
          </a:ln>
        </p:spPr>
        <p:txBody>
          <a:bodyPr anchorCtr="0" anchor="ctr" bIns="91425" lIns="91425" spcFirstLastPara="1" rIns="91425" wrap="square" tIns="91425">
            <a:noAutofit/>
          </a:bodyPr>
          <a:lstStyle>
            <a:lvl1pPr indent="-304800" lvl="0" marL="457200" algn="ctr">
              <a:lnSpc>
                <a:spcPct val="100000"/>
              </a:lnSpc>
              <a:spcBef>
                <a:spcPts val="0"/>
              </a:spcBef>
              <a:spcAft>
                <a:spcPts val="0"/>
              </a:spcAft>
              <a:buSzPts val="1200"/>
              <a:buFont typeface="Roboto"/>
              <a:buChar char="●"/>
              <a:defRPr sz="1200"/>
            </a:lvl1pPr>
            <a:lvl2pPr indent="-304800" lvl="1" marL="914400" algn="ctr">
              <a:lnSpc>
                <a:spcPct val="115000"/>
              </a:lnSpc>
              <a:spcBef>
                <a:spcPts val="0"/>
              </a:spcBef>
              <a:spcAft>
                <a:spcPts val="0"/>
              </a:spcAft>
              <a:buSzPts val="1200"/>
              <a:buFont typeface="Roboto"/>
              <a:buChar char="○"/>
              <a:defRPr sz="1200"/>
            </a:lvl2pPr>
            <a:lvl3pPr indent="-304800" lvl="2" marL="1371600" algn="ctr">
              <a:lnSpc>
                <a:spcPct val="115000"/>
              </a:lnSpc>
              <a:spcBef>
                <a:spcPts val="0"/>
              </a:spcBef>
              <a:spcAft>
                <a:spcPts val="0"/>
              </a:spcAft>
              <a:buSzPts val="1200"/>
              <a:buFont typeface="Roboto"/>
              <a:buChar char="■"/>
              <a:defRPr sz="1200"/>
            </a:lvl3pPr>
            <a:lvl4pPr indent="-304800" lvl="3" marL="1828800" algn="ctr">
              <a:lnSpc>
                <a:spcPct val="115000"/>
              </a:lnSpc>
              <a:spcBef>
                <a:spcPts val="0"/>
              </a:spcBef>
              <a:spcAft>
                <a:spcPts val="0"/>
              </a:spcAft>
              <a:buSzPts val="1200"/>
              <a:buFont typeface="Roboto"/>
              <a:buChar char="●"/>
              <a:defRPr sz="1200"/>
            </a:lvl4pPr>
            <a:lvl5pPr indent="-304800" lvl="4" marL="2286000" algn="ctr">
              <a:lnSpc>
                <a:spcPct val="115000"/>
              </a:lnSpc>
              <a:spcBef>
                <a:spcPts val="0"/>
              </a:spcBef>
              <a:spcAft>
                <a:spcPts val="0"/>
              </a:spcAft>
              <a:buSzPts val="1200"/>
              <a:buFont typeface="Roboto"/>
              <a:buChar char="○"/>
              <a:defRPr sz="1200"/>
            </a:lvl5pPr>
            <a:lvl6pPr indent="-304800" lvl="5" marL="2743200" algn="ctr">
              <a:lnSpc>
                <a:spcPct val="115000"/>
              </a:lnSpc>
              <a:spcBef>
                <a:spcPts val="0"/>
              </a:spcBef>
              <a:spcAft>
                <a:spcPts val="0"/>
              </a:spcAft>
              <a:buSzPts val="1200"/>
              <a:buFont typeface="Roboto"/>
              <a:buChar char="■"/>
              <a:defRPr sz="1200"/>
            </a:lvl6pPr>
            <a:lvl7pPr indent="-304800" lvl="6" marL="3200400" algn="ctr">
              <a:lnSpc>
                <a:spcPct val="115000"/>
              </a:lnSpc>
              <a:spcBef>
                <a:spcPts val="0"/>
              </a:spcBef>
              <a:spcAft>
                <a:spcPts val="0"/>
              </a:spcAft>
              <a:buSzPts val="1200"/>
              <a:buFont typeface="Roboto"/>
              <a:buChar char="●"/>
              <a:defRPr sz="1200"/>
            </a:lvl7pPr>
            <a:lvl8pPr indent="-304800" lvl="7" marL="3657600" algn="ctr">
              <a:lnSpc>
                <a:spcPct val="115000"/>
              </a:lnSpc>
              <a:spcBef>
                <a:spcPts val="0"/>
              </a:spcBef>
              <a:spcAft>
                <a:spcPts val="0"/>
              </a:spcAft>
              <a:buSzPts val="1200"/>
              <a:buFont typeface="Roboto"/>
              <a:buChar char="○"/>
              <a:defRPr sz="1200"/>
            </a:lvl8pPr>
            <a:lvl9pPr indent="-304800" lvl="8" marL="4114800" algn="ctr">
              <a:lnSpc>
                <a:spcPct val="115000"/>
              </a:lnSpc>
              <a:spcBef>
                <a:spcPts val="0"/>
              </a:spcBef>
              <a:spcAft>
                <a:spcPts val="0"/>
              </a:spcAft>
              <a:buSzPts val="1200"/>
              <a:buFont typeface="Roboto"/>
              <a:buChar char="■"/>
              <a:defRPr sz="1200"/>
            </a:lvl9pPr>
          </a:lstStyle>
          <a:p/>
        </p:txBody>
      </p:sp>
      <p:sp>
        <p:nvSpPr>
          <p:cNvPr id="176" name="Google Shape;176;p28"/>
          <p:cNvSpPr txBox="1"/>
          <p:nvPr>
            <p:ph idx="9" type="subTitle"/>
          </p:nvPr>
        </p:nvSpPr>
        <p:spPr>
          <a:xfrm>
            <a:off x="6040450" y="3857063"/>
            <a:ext cx="2147400" cy="2586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Font typeface="Roboto Medium"/>
              <a:buNone/>
              <a:defRPr>
                <a:latin typeface="Roboto Medium"/>
                <a:ea typeface="Roboto Medium"/>
                <a:cs typeface="Roboto Medium"/>
                <a:sym typeface="Roboto Medium"/>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77" name="Google Shape;177;p28"/>
          <p:cNvSpPr txBox="1"/>
          <p:nvPr>
            <p:ph idx="13" type="body"/>
          </p:nvPr>
        </p:nvSpPr>
        <p:spPr>
          <a:xfrm>
            <a:off x="6040450" y="4115766"/>
            <a:ext cx="2147400" cy="393600"/>
          </a:xfrm>
          <a:prstGeom prst="rect">
            <a:avLst/>
          </a:prstGeom>
          <a:noFill/>
          <a:ln>
            <a:noFill/>
          </a:ln>
        </p:spPr>
        <p:txBody>
          <a:bodyPr anchorCtr="0" anchor="ctr" bIns="91425" lIns="91425" spcFirstLastPara="1" rIns="91425" wrap="square" tIns="91425">
            <a:noAutofit/>
          </a:bodyPr>
          <a:lstStyle>
            <a:lvl1pPr indent="-304800" lvl="0" marL="457200" algn="ctr">
              <a:lnSpc>
                <a:spcPct val="100000"/>
              </a:lnSpc>
              <a:spcBef>
                <a:spcPts val="0"/>
              </a:spcBef>
              <a:spcAft>
                <a:spcPts val="0"/>
              </a:spcAft>
              <a:buSzPts val="1200"/>
              <a:buFont typeface="Roboto"/>
              <a:buChar char="●"/>
              <a:defRPr sz="1200"/>
            </a:lvl1pPr>
            <a:lvl2pPr indent="-304800" lvl="1" marL="914400" algn="ctr">
              <a:lnSpc>
                <a:spcPct val="115000"/>
              </a:lnSpc>
              <a:spcBef>
                <a:spcPts val="0"/>
              </a:spcBef>
              <a:spcAft>
                <a:spcPts val="0"/>
              </a:spcAft>
              <a:buSzPts val="1200"/>
              <a:buFont typeface="Roboto"/>
              <a:buChar char="○"/>
              <a:defRPr sz="1200"/>
            </a:lvl2pPr>
            <a:lvl3pPr indent="-304800" lvl="2" marL="1371600" algn="ctr">
              <a:lnSpc>
                <a:spcPct val="115000"/>
              </a:lnSpc>
              <a:spcBef>
                <a:spcPts val="0"/>
              </a:spcBef>
              <a:spcAft>
                <a:spcPts val="0"/>
              </a:spcAft>
              <a:buSzPts val="1200"/>
              <a:buFont typeface="Roboto"/>
              <a:buChar char="■"/>
              <a:defRPr sz="1200"/>
            </a:lvl3pPr>
            <a:lvl4pPr indent="-304800" lvl="3" marL="1828800" algn="ctr">
              <a:lnSpc>
                <a:spcPct val="115000"/>
              </a:lnSpc>
              <a:spcBef>
                <a:spcPts val="0"/>
              </a:spcBef>
              <a:spcAft>
                <a:spcPts val="0"/>
              </a:spcAft>
              <a:buSzPts val="1200"/>
              <a:buFont typeface="Roboto"/>
              <a:buChar char="●"/>
              <a:defRPr sz="1200"/>
            </a:lvl4pPr>
            <a:lvl5pPr indent="-304800" lvl="4" marL="2286000" algn="ctr">
              <a:lnSpc>
                <a:spcPct val="115000"/>
              </a:lnSpc>
              <a:spcBef>
                <a:spcPts val="0"/>
              </a:spcBef>
              <a:spcAft>
                <a:spcPts val="0"/>
              </a:spcAft>
              <a:buSzPts val="1200"/>
              <a:buFont typeface="Roboto"/>
              <a:buChar char="○"/>
              <a:defRPr sz="1200"/>
            </a:lvl5pPr>
            <a:lvl6pPr indent="-304800" lvl="5" marL="2743200" algn="ctr">
              <a:lnSpc>
                <a:spcPct val="115000"/>
              </a:lnSpc>
              <a:spcBef>
                <a:spcPts val="0"/>
              </a:spcBef>
              <a:spcAft>
                <a:spcPts val="0"/>
              </a:spcAft>
              <a:buSzPts val="1200"/>
              <a:buFont typeface="Roboto"/>
              <a:buChar char="■"/>
              <a:defRPr sz="1200"/>
            </a:lvl6pPr>
            <a:lvl7pPr indent="-304800" lvl="6" marL="3200400" algn="ctr">
              <a:lnSpc>
                <a:spcPct val="115000"/>
              </a:lnSpc>
              <a:spcBef>
                <a:spcPts val="0"/>
              </a:spcBef>
              <a:spcAft>
                <a:spcPts val="0"/>
              </a:spcAft>
              <a:buSzPts val="1200"/>
              <a:buFont typeface="Roboto"/>
              <a:buChar char="●"/>
              <a:defRPr sz="1200"/>
            </a:lvl7pPr>
            <a:lvl8pPr indent="-304800" lvl="7" marL="3657600" algn="ctr">
              <a:lnSpc>
                <a:spcPct val="115000"/>
              </a:lnSpc>
              <a:spcBef>
                <a:spcPts val="0"/>
              </a:spcBef>
              <a:spcAft>
                <a:spcPts val="0"/>
              </a:spcAft>
              <a:buSzPts val="1200"/>
              <a:buFont typeface="Roboto"/>
              <a:buChar char="○"/>
              <a:defRPr sz="1200"/>
            </a:lvl8pPr>
            <a:lvl9pPr indent="-304800" lvl="8" marL="4114800" algn="ctr">
              <a:lnSpc>
                <a:spcPct val="115000"/>
              </a:lnSpc>
              <a:spcBef>
                <a:spcPts val="0"/>
              </a:spcBef>
              <a:spcAft>
                <a:spcPts val="0"/>
              </a:spcAft>
              <a:buSzPts val="1200"/>
              <a:buFont typeface="Roboto"/>
              <a:buChar char="■"/>
              <a:defRPr sz="12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p:cSld name="ONE_COLUMN_TEXT">
    <p:spTree>
      <p:nvGrpSpPr>
        <p:cNvPr id="178" name="Shape 178"/>
        <p:cNvGrpSpPr/>
        <p:nvPr/>
      </p:nvGrpSpPr>
      <p:grpSpPr>
        <a:xfrm>
          <a:off x="0" y="0"/>
          <a:ext cx="0" cy="0"/>
          <a:chOff x="0" y="0"/>
          <a:chExt cx="0" cy="0"/>
        </a:xfrm>
      </p:grpSpPr>
      <p:sp>
        <p:nvSpPr>
          <p:cNvPr id="179" name="Google Shape;17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80" name="Google Shape;180;p29"/>
          <p:cNvSpPr txBox="1"/>
          <p:nvPr>
            <p:ph idx="1" type="subTitle"/>
          </p:nvPr>
        </p:nvSpPr>
        <p:spPr>
          <a:xfrm>
            <a:off x="1032600" y="257925"/>
            <a:ext cx="7078800" cy="75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200"/>
              <a:buFont typeface="Roboto Serif"/>
              <a:buNone/>
              <a:defRPr b="1" sz="4200">
                <a:latin typeface="Roboto Serif"/>
                <a:ea typeface="Roboto Serif"/>
                <a:cs typeface="Roboto Serif"/>
                <a:sym typeface="Roboto Serif"/>
              </a:defRPr>
            </a:lvl1pPr>
            <a:lvl2pPr lvl="1" algn="l">
              <a:lnSpc>
                <a:spcPct val="100000"/>
              </a:lnSpc>
              <a:spcBef>
                <a:spcPts val="0"/>
              </a:spcBef>
              <a:spcAft>
                <a:spcPts val="0"/>
              </a:spcAft>
              <a:buSzPts val="1400"/>
              <a:buFont typeface="Roboto Serif"/>
              <a:buNone/>
              <a:defRPr b="1">
                <a:latin typeface="Roboto Serif"/>
                <a:ea typeface="Roboto Serif"/>
                <a:cs typeface="Roboto Serif"/>
                <a:sym typeface="Roboto Serif"/>
              </a:defRPr>
            </a:lvl2pPr>
            <a:lvl3pPr lvl="2" algn="l">
              <a:lnSpc>
                <a:spcPct val="100000"/>
              </a:lnSpc>
              <a:spcBef>
                <a:spcPts val="0"/>
              </a:spcBef>
              <a:spcAft>
                <a:spcPts val="0"/>
              </a:spcAft>
              <a:buSzPts val="1400"/>
              <a:buFont typeface="Roboto Serif"/>
              <a:buNone/>
              <a:defRPr b="1">
                <a:latin typeface="Roboto Serif"/>
                <a:ea typeface="Roboto Serif"/>
                <a:cs typeface="Roboto Serif"/>
                <a:sym typeface="Roboto Serif"/>
              </a:defRPr>
            </a:lvl3pPr>
            <a:lvl4pPr lvl="3" algn="l">
              <a:lnSpc>
                <a:spcPct val="100000"/>
              </a:lnSpc>
              <a:spcBef>
                <a:spcPts val="0"/>
              </a:spcBef>
              <a:spcAft>
                <a:spcPts val="0"/>
              </a:spcAft>
              <a:buSzPts val="1400"/>
              <a:buFont typeface="Roboto Serif"/>
              <a:buNone/>
              <a:defRPr b="1">
                <a:latin typeface="Roboto Serif"/>
                <a:ea typeface="Roboto Serif"/>
                <a:cs typeface="Roboto Serif"/>
                <a:sym typeface="Roboto Serif"/>
              </a:defRPr>
            </a:lvl4pPr>
            <a:lvl5pPr lvl="4" algn="l">
              <a:lnSpc>
                <a:spcPct val="100000"/>
              </a:lnSpc>
              <a:spcBef>
                <a:spcPts val="0"/>
              </a:spcBef>
              <a:spcAft>
                <a:spcPts val="0"/>
              </a:spcAft>
              <a:buSzPts val="1400"/>
              <a:buFont typeface="Roboto Serif"/>
              <a:buNone/>
              <a:defRPr b="1">
                <a:latin typeface="Roboto Serif"/>
                <a:ea typeface="Roboto Serif"/>
                <a:cs typeface="Roboto Serif"/>
                <a:sym typeface="Roboto Serif"/>
              </a:defRPr>
            </a:lvl5pPr>
            <a:lvl6pPr lvl="5" algn="l">
              <a:lnSpc>
                <a:spcPct val="100000"/>
              </a:lnSpc>
              <a:spcBef>
                <a:spcPts val="0"/>
              </a:spcBef>
              <a:spcAft>
                <a:spcPts val="0"/>
              </a:spcAft>
              <a:buSzPts val="1400"/>
              <a:buFont typeface="Roboto Serif"/>
              <a:buNone/>
              <a:defRPr b="1">
                <a:latin typeface="Roboto Serif"/>
                <a:ea typeface="Roboto Serif"/>
                <a:cs typeface="Roboto Serif"/>
                <a:sym typeface="Roboto Serif"/>
              </a:defRPr>
            </a:lvl6pPr>
            <a:lvl7pPr lvl="6" algn="l">
              <a:lnSpc>
                <a:spcPct val="100000"/>
              </a:lnSpc>
              <a:spcBef>
                <a:spcPts val="0"/>
              </a:spcBef>
              <a:spcAft>
                <a:spcPts val="0"/>
              </a:spcAft>
              <a:buSzPts val="1400"/>
              <a:buFont typeface="Roboto Serif"/>
              <a:buNone/>
              <a:defRPr b="1">
                <a:latin typeface="Roboto Serif"/>
                <a:ea typeface="Roboto Serif"/>
                <a:cs typeface="Roboto Serif"/>
                <a:sym typeface="Roboto Serif"/>
              </a:defRPr>
            </a:lvl7pPr>
            <a:lvl8pPr lvl="7" algn="l">
              <a:lnSpc>
                <a:spcPct val="100000"/>
              </a:lnSpc>
              <a:spcBef>
                <a:spcPts val="0"/>
              </a:spcBef>
              <a:spcAft>
                <a:spcPts val="0"/>
              </a:spcAft>
              <a:buSzPts val="1400"/>
              <a:buFont typeface="Roboto Serif"/>
              <a:buNone/>
              <a:defRPr b="1">
                <a:latin typeface="Roboto Serif"/>
                <a:ea typeface="Roboto Serif"/>
                <a:cs typeface="Roboto Serif"/>
                <a:sym typeface="Roboto Serif"/>
              </a:defRPr>
            </a:lvl8pPr>
            <a:lvl9pPr lvl="8" algn="l">
              <a:lnSpc>
                <a:spcPct val="100000"/>
              </a:lnSpc>
              <a:spcBef>
                <a:spcPts val="0"/>
              </a:spcBef>
              <a:spcAft>
                <a:spcPts val="0"/>
              </a:spcAft>
              <a:buSzPts val="1400"/>
              <a:buFont typeface="Roboto Serif"/>
              <a:buNone/>
              <a:defRPr b="1">
                <a:latin typeface="Roboto Serif"/>
                <a:ea typeface="Roboto Serif"/>
                <a:cs typeface="Roboto Serif"/>
                <a:sym typeface="Roboto Serif"/>
              </a:defRPr>
            </a:lvl9pPr>
          </a:lstStyle>
          <a:p/>
        </p:txBody>
      </p:sp>
      <p:sp>
        <p:nvSpPr>
          <p:cNvPr id="181" name="Google Shape;181;p29"/>
          <p:cNvSpPr/>
          <p:nvPr/>
        </p:nvSpPr>
        <p:spPr>
          <a:xfrm>
            <a:off x="283475" y="1317561"/>
            <a:ext cx="3467100" cy="3467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600"/>
              <a:buFont typeface="Arial"/>
              <a:buNone/>
            </a:pPr>
            <a:r>
              <a:t/>
            </a:r>
            <a:endParaRPr b="0" i="0" sz="5600" u="none" cap="none" strike="noStrike">
              <a:solidFill>
                <a:schemeClr val="dk1"/>
              </a:solidFill>
              <a:latin typeface="Roboto Serif Medium"/>
              <a:ea typeface="Roboto Serif Medium"/>
              <a:cs typeface="Roboto Serif Medium"/>
              <a:sym typeface="Roboto Serif Medium"/>
            </a:endParaRPr>
          </a:p>
        </p:txBody>
      </p:sp>
      <p:sp>
        <p:nvSpPr>
          <p:cNvPr id="182" name="Google Shape;182;p29"/>
          <p:cNvSpPr/>
          <p:nvPr>
            <p:ph idx="2" type="pic"/>
          </p:nvPr>
        </p:nvSpPr>
        <p:spPr>
          <a:xfrm>
            <a:off x="487700" y="1100550"/>
            <a:ext cx="3602100" cy="3602100"/>
          </a:xfrm>
          <a:prstGeom prst="ellipse">
            <a:avLst/>
          </a:prstGeom>
          <a:noFill/>
          <a:ln cap="flat" cmpd="sng" w="19050">
            <a:solidFill>
              <a:schemeClr val="dk1"/>
            </a:solidFill>
            <a:prstDash val="solid"/>
            <a:round/>
            <a:headEnd len="sm" w="sm" type="none"/>
            <a:tailEnd len="sm" w="sm" type="none"/>
          </a:ln>
        </p:spPr>
      </p:sp>
      <p:sp>
        <p:nvSpPr>
          <p:cNvPr id="183" name="Google Shape;183;p29"/>
          <p:cNvSpPr/>
          <p:nvPr/>
        </p:nvSpPr>
        <p:spPr>
          <a:xfrm>
            <a:off x="5199624" y="1100550"/>
            <a:ext cx="3602100" cy="36021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600"/>
              <a:buFont typeface="Arial"/>
              <a:buNone/>
            </a:pPr>
            <a:r>
              <a:t/>
            </a:r>
            <a:endParaRPr b="0" i="0" sz="5600" u="none" cap="none" strike="noStrike">
              <a:solidFill>
                <a:schemeClr val="dk2"/>
              </a:solidFill>
              <a:latin typeface="Roboto Serif Medium"/>
              <a:ea typeface="Roboto Serif Medium"/>
              <a:cs typeface="Roboto Serif Medium"/>
              <a:sym typeface="Roboto Serif Medium"/>
            </a:endParaRPr>
          </a:p>
        </p:txBody>
      </p:sp>
      <p:sp>
        <p:nvSpPr>
          <p:cNvPr id="184" name="Google Shape;184;p29"/>
          <p:cNvSpPr txBox="1"/>
          <p:nvPr>
            <p:ph idx="3" type="subTitle"/>
          </p:nvPr>
        </p:nvSpPr>
        <p:spPr>
          <a:xfrm>
            <a:off x="5671825" y="1720250"/>
            <a:ext cx="2657700" cy="5058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2500"/>
              <a:buFont typeface="Roboto Serif"/>
              <a:buNone/>
              <a:defRPr b="1" sz="2500">
                <a:latin typeface="Roboto Serif"/>
                <a:ea typeface="Roboto Serif"/>
                <a:cs typeface="Roboto Serif"/>
                <a:sym typeface="Roboto Serif"/>
              </a:defRPr>
            </a:lvl1pPr>
            <a:lvl2pPr lvl="1" algn="l">
              <a:lnSpc>
                <a:spcPct val="115000"/>
              </a:lnSpc>
              <a:spcBef>
                <a:spcPts val="0"/>
              </a:spcBef>
              <a:spcAft>
                <a:spcPts val="0"/>
              </a:spcAft>
              <a:buSzPts val="1400"/>
              <a:buFont typeface="Roboto Serif"/>
              <a:buNone/>
              <a:defRPr b="1">
                <a:latin typeface="Roboto Serif"/>
                <a:ea typeface="Roboto Serif"/>
                <a:cs typeface="Roboto Serif"/>
                <a:sym typeface="Roboto Serif"/>
              </a:defRPr>
            </a:lvl2pPr>
            <a:lvl3pPr lvl="2" algn="l">
              <a:lnSpc>
                <a:spcPct val="115000"/>
              </a:lnSpc>
              <a:spcBef>
                <a:spcPts val="0"/>
              </a:spcBef>
              <a:spcAft>
                <a:spcPts val="0"/>
              </a:spcAft>
              <a:buSzPts val="1400"/>
              <a:buFont typeface="Roboto Serif"/>
              <a:buNone/>
              <a:defRPr b="1">
                <a:latin typeface="Roboto Serif"/>
                <a:ea typeface="Roboto Serif"/>
                <a:cs typeface="Roboto Serif"/>
                <a:sym typeface="Roboto Serif"/>
              </a:defRPr>
            </a:lvl3pPr>
            <a:lvl4pPr lvl="3" algn="l">
              <a:lnSpc>
                <a:spcPct val="115000"/>
              </a:lnSpc>
              <a:spcBef>
                <a:spcPts val="0"/>
              </a:spcBef>
              <a:spcAft>
                <a:spcPts val="0"/>
              </a:spcAft>
              <a:buSzPts val="1400"/>
              <a:buFont typeface="Roboto Serif"/>
              <a:buNone/>
              <a:defRPr b="1">
                <a:latin typeface="Roboto Serif"/>
                <a:ea typeface="Roboto Serif"/>
                <a:cs typeface="Roboto Serif"/>
                <a:sym typeface="Roboto Serif"/>
              </a:defRPr>
            </a:lvl4pPr>
            <a:lvl5pPr lvl="4" algn="l">
              <a:lnSpc>
                <a:spcPct val="115000"/>
              </a:lnSpc>
              <a:spcBef>
                <a:spcPts val="0"/>
              </a:spcBef>
              <a:spcAft>
                <a:spcPts val="0"/>
              </a:spcAft>
              <a:buSzPts val="1400"/>
              <a:buFont typeface="Roboto Serif"/>
              <a:buNone/>
              <a:defRPr b="1">
                <a:latin typeface="Roboto Serif"/>
                <a:ea typeface="Roboto Serif"/>
                <a:cs typeface="Roboto Serif"/>
                <a:sym typeface="Roboto Serif"/>
              </a:defRPr>
            </a:lvl5pPr>
            <a:lvl6pPr lvl="5" algn="l">
              <a:lnSpc>
                <a:spcPct val="115000"/>
              </a:lnSpc>
              <a:spcBef>
                <a:spcPts val="0"/>
              </a:spcBef>
              <a:spcAft>
                <a:spcPts val="0"/>
              </a:spcAft>
              <a:buSzPts val="1400"/>
              <a:buFont typeface="Roboto Serif"/>
              <a:buNone/>
              <a:defRPr b="1">
                <a:latin typeface="Roboto Serif"/>
                <a:ea typeface="Roboto Serif"/>
                <a:cs typeface="Roboto Serif"/>
                <a:sym typeface="Roboto Serif"/>
              </a:defRPr>
            </a:lvl6pPr>
            <a:lvl7pPr lvl="6" algn="l">
              <a:lnSpc>
                <a:spcPct val="115000"/>
              </a:lnSpc>
              <a:spcBef>
                <a:spcPts val="0"/>
              </a:spcBef>
              <a:spcAft>
                <a:spcPts val="0"/>
              </a:spcAft>
              <a:buSzPts val="1400"/>
              <a:buFont typeface="Roboto Serif"/>
              <a:buNone/>
              <a:defRPr b="1">
                <a:latin typeface="Roboto Serif"/>
                <a:ea typeface="Roboto Serif"/>
                <a:cs typeface="Roboto Serif"/>
                <a:sym typeface="Roboto Serif"/>
              </a:defRPr>
            </a:lvl7pPr>
            <a:lvl8pPr lvl="7" algn="l">
              <a:lnSpc>
                <a:spcPct val="115000"/>
              </a:lnSpc>
              <a:spcBef>
                <a:spcPts val="0"/>
              </a:spcBef>
              <a:spcAft>
                <a:spcPts val="0"/>
              </a:spcAft>
              <a:buSzPts val="1400"/>
              <a:buFont typeface="Roboto Serif"/>
              <a:buNone/>
              <a:defRPr b="1">
                <a:latin typeface="Roboto Serif"/>
                <a:ea typeface="Roboto Serif"/>
                <a:cs typeface="Roboto Serif"/>
                <a:sym typeface="Roboto Serif"/>
              </a:defRPr>
            </a:lvl8pPr>
            <a:lvl9pPr lvl="8" algn="l">
              <a:lnSpc>
                <a:spcPct val="115000"/>
              </a:lnSpc>
              <a:spcBef>
                <a:spcPts val="0"/>
              </a:spcBef>
              <a:spcAft>
                <a:spcPts val="0"/>
              </a:spcAft>
              <a:buSzPts val="1400"/>
              <a:buFont typeface="Roboto Serif"/>
              <a:buNone/>
              <a:defRPr b="1">
                <a:latin typeface="Roboto Serif"/>
                <a:ea typeface="Roboto Serif"/>
                <a:cs typeface="Roboto Serif"/>
                <a:sym typeface="Roboto Serif"/>
              </a:defRPr>
            </a:lvl9pPr>
          </a:lstStyle>
          <a:p/>
        </p:txBody>
      </p:sp>
      <p:sp>
        <p:nvSpPr>
          <p:cNvPr id="185" name="Google Shape;185;p29"/>
          <p:cNvSpPr txBox="1"/>
          <p:nvPr>
            <p:ph idx="4" type="body"/>
          </p:nvPr>
        </p:nvSpPr>
        <p:spPr>
          <a:xfrm>
            <a:off x="5545525" y="2226050"/>
            <a:ext cx="2910300" cy="1517100"/>
          </a:xfrm>
          <a:prstGeom prst="rect">
            <a:avLst/>
          </a:prstGeom>
          <a:noFill/>
          <a:ln>
            <a:noFill/>
          </a:ln>
        </p:spPr>
        <p:txBody>
          <a:bodyPr anchorCtr="0" anchor="ctr" bIns="91425" lIns="91425" spcFirstLastPara="1" rIns="91425" wrap="square" tIns="91425">
            <a:noAutofit/>
          </a:bodyPr>
          <a:lstStyle>
            <a:lvl1pPr indent="-355600" lvl="0" marL="457200" algn="ctr">
              <a:lnSpc>
                <a:spcPct val="100000"/>
              </a:lnSpc>
              <a:spcBef>
                <a:spcPts val="0"/>
              </a:spcBef>
              <a:spcAft>
                <a:spcPts val="0"/>
              </a:spcAft>
              <a:buSzPts val="2000"/>
              <a:buFont typeface="Roboto"/>
              <a:buChar char="●"/>
              <a:defRPr sz="2000"/>
            </a:lvl1pPr>
            <a:lvl2pPr indent="-355600" lvl="1" marL="914400" algn="ctr">
              <a:lnSpc>
                <a:spcPct val="100000"/>
              </a:lnSpc>
              <a:spcBef>
                <a:spcPts val="0"/>
              </a:spcBef>
              <a:spcAft>
                <a:spcPts val="0"/>
              </a:spcAft>
              <a:buSzPts val="2000"/>
              <a:buFont typeface="Roboto"/>
              <a:buChar char="○"/>
              <a:defRPr sz="2000"/>
            </a:lvl2pPr>
            <a:lvl3pPr indent="-355600" lvl="2" marL="1371600" algn="ctr">
              <a:lnSpc>
                <a:spcPct val="100000"/>
              </a:lnSpc>
              <a:spcBef>
                <a:spcPts val="0"/>
              </a:spcBef>
              <a:spcAft>
                <a:spcPts val="0"/>
              </a:spcAft>
              <a:buSzPts val="2000"/>
              <a:buFont typeface="Roboto"/>
              <a:buChar char="■"/>
              <a:defRPr sz="2000"/>
            </a:lvl3pPr>
            <a:lvl4pPr indent="-355600" lvl="3" marL="1828800" algn="ctr">
              <a:lnSpc>
                <a:spcPct val="100000"/>
              </a:lnSpc>
              <a:spcBef>
                <a:spcPts val="0"/>
              </a:spcBef>
              <a:spcAft>
                <a:spcPts val="0"/>
              </a:spcAft>
              <a:buSzPts val="2000"/>
              <a:buFont typeface="Roboto"/>
              <a:buChar char="●"/>
              <a:defRPr sz="2000"/>
            </a:lvl4pPr>
            <a:lvl5pPr indent="-355600" lvl="4" marL="2286000" algn="ctr">
              <a:lnSpc>
                <a:spcPct val="100000"/>
              </a:lnSpc>
              <a:spcBef>
                <a:spcPts val="0"/>
              </a:spcBef>
              <a:spcAft>
                <a:spcPts val="0"/>
              </a:spcAft>
              <a:buSzPts val="2000"/>
              <a:buFont typeface="Roboto"/>
              <a:buChar char="○"/>
              <a:defRPr sz="2000"/>
            </a:lvl5pPr>
            <a:lvl6pPr indent="-355600" lvl="5" marL="2743200" algn="ctr">
              <a:lnSpc>
                <a:spcPct val="100000"/>
              </a:lnSpc>
              <a:spcBef>
                <a:spcPts val="0"/>
              </a:spcBef>
              <a:spcAft>
                <a:spcPts val="0"/>
              </a:spcAft>
              <a:buSzPts val="2000"/>
              <a:buFont typeface="Roboto"/>
              <a:buChar char="■"/>
              <a:defRPr sz="2000"/>
            </a:lvl6pPr>
            <a:lvl7pPr indent="-355600" lvl="6" marL="3200400" algn="ctr">
              <a:lnSpc>
                <a:spcPct val="100000"/>
              </a:lnSpc>
              <a:spcBef>
                <a:spcPts val="0"/>
              </a:spcBef>
              <a:spcAft>
                <a:spcPts val="0"/>
              </a:spcAft>
              <a:buSzPts val="2000"/>
              <a:buFont typeface="Roboto"/>
              <a:buChar char="●"/>
              <a:defRPr sz="2000"/>
            </a:lvl7pPr>
            <a:lvl8pPr indent="-355600" lvl="7" marL="3657600" algn="ctr">
              <a:lnSpc>
                <a:spcPct val="100000"/>
              </a:lnSpc>
              <a:spcBef>
                <a:spcPts val="0"/>
              </a:spcBef>
              <a:spcAft>
                <a:spcPts val="0"/>
              </a:spcAft>
              <a:buSzPts val="2000"/>
              <a:buFont typeface="Roboto"/>
              <a:buChar char="○"/>
              <a:defRPr sz="2000"/>
            </a:lvl8pPr>
            <a:lvl9pPr indent="-355600" lvl="8" marL="4114800" algn="ctr">
              <a:lnSpc>
                <a:spcPct val="100000"/>
              </a:lnSpc>
              <a:spcBef>
                <a:spcPts val="0"/>
              </a:spcBef>
              <a:spcAft>
                <a:spcPts val="0"/>
              </a:spcAft>
              <a:buSzPts val="2000"/>
              <a:buFont typeface="Roboto"/>
              <a:buChar char="■"/>
              <a:defRPr sz="2000"/>
            </a:lvl9pPr>
          </a:lstStyle>
          <a:p/>
        </p:txBody>
      </p:sp>
      <p:sp>
        <p:nvSpPr>
          <p:cNvPr id="186" name="Google Shape;186;p29"/>
          <p:cNvSpPr/>
          <p:nvPr>
            <p:ph idx="5" type="pic"/>
          </p:nvPr>
        </p:nvSpPr>
        <p:spPr>
          <a:xfrm>
            <a:off x="3421975" y="1476825"/>
            <a:ext cx="1517100" cy="1517100"/>
          </a:xfrm>
          <a:prstGeom prst="ellipse">
            <a:avLst/>
          </a:prstGeom>
          <a:noFill/>
          <a:ln cap="flat" cmpd="sng" w="19050">
            <a:solidFill>
              <a:schemeClr val="dk1"/>
            </a:solidFill>
            <a:prstDash val="solid"/>
            <a:round/>
            <a:headEnd len="sm" w="sm" type="none"/>
            <a:tailEnd len="sm" w="sm" type="none"/>
          </a:ln>
        </p:spPr>
      </p:sp>
      <p:sp>
        <p:nvSpPr>
          <p:cNvPr id="187" name="Google Shape;187;p29"/>
          <p:cNvSpPr txBox="1"/>
          <p:nvPr>
            <p:ph idx="6" type="body"/>
          </p:nvPr>
        </p:nvSpPr>
        <p:spPr>
          <a:xfrm>
            <a:off x="5671825" y="3743150"/>
            <a:ext cx="2657700" cy="505800"/>
          </a:xfrm>
          <a:prstGeom prst="rect">
            <a:avLst/>
          </a:prstGeom>
          <a:noFill/>
          <a:ln>
            <a:noFill/>
          </a:ln>
        </p:spPr>
        <p:txBody>
          <a:bodyPr anchorCtr="0" anchor="ctr" bIns="91425" lIns="91425" spcFirstLastPara="1" rIns="91425" wrap="square" tIns="91425">
            <a:noAutofit/>
          </a:bodyPr>
          <a:lstStyle>
            <a:lvl1pPr indent="-304800" lvl="0" marL="457200" algn="ctr">
              <a:lnSpc>
                <a:spcPct val="100000"/>
              </a:lnSpc>
              <a:spcBef>
                <a:spcPts val="0"/>
              </a:spcBef>
              <a:spcAft>
                <a:spcPts val="0"/>
              </a:spcAft>
              <a:buSzPts val="1200"/>
              <a:buFont typeface="Roboto"/>
              <a:buChar char="●"/>
              <a:defRPr sz="1200"/>
            </a:lvl1pPr>
            <a:lvl2pPr indent="-304800" lvl="1" marL="914400" algn="ctr">
              <a:lnSpc>
                <a:spcPct val="100000"/>
              </a:lnSpc>
              <a:spcBef>
                <a:spcPts val="0"/>
              </a:spcBef>
              <a:spcAft>
                <a:spcPts val="0"/>
              </a:spcAft>
              <a:buSzPts val="1200"/>
              <a:buFont typeface="Roboto"/>
              <a:buChar char="○"/>
              <a:defRPr sz="1200"/>
            </a:lvl2pPr>
            <a:lvl3pPr indent="-304800" lvl="2" marL="1371600" algn="ctr">
              <a:lnSpc>
                <a:spcPct val="100000"/>
              </a:lnSpc>
              <a:spcBef>
                <a:spcPts val="0"/>
              </a:spcBef>
              <a:spcAft>
                <a:spcPts val="0"/>
              </a:spcAft>
              <a:buSzPts val="1200"/>
              <a:buFont typeface="Roboto"/>
              <a:buChar char="■"/>
              <a:defRPr sz="1200"/>
            </a:lvl3pPr>
            <a:lvl4pPr indent="-304800" lvl="3" marL="1828800" algn="ctr">
              <a:lnSpc>
                <a:spcPct val="100000"/>
              </a:lnSpc>
              <a:spcBef>
                <a:spcPts val="0"/>
              </a:spcBef>
              <a:spcAft>
                <a:spcPts val="0"/>
              </a:spcAft>
              <a:buSzPts val="1200"/>
              <a:buFont typeface="Roboto"/>
              <a:buChar char="●"/>
              <a:defRPr sz="1200"/>
            </a:lvl4pPr>
            <a:lvl5pPr indent="-304800" lvl="4" marL="2286000" algn="ctr">
              <a:lnSpc>
                <a:spcPct val="100000"/>
              </a:lnSpc>
              <a:spcBef>
                <a:spcPts val="0"/>
              </a:spcBef>
              <a:spcAft>
                <a:spcPts val="0"/>
              </a:spcAft>
              <a:buSzPts val="1200"/>
              <a:buFont typeface="Roboto"/>
              <a:buChar char="○"/>
              <a:defRPr sz="1200"/>
            </a:lvl5pPr>
            <a:lvl6pPr indent="-304800" lvl="5" marL="2743200" algn="ctr">
              <a:lnSpc>
                <a:spcPct val="100000"/>
              </a:lnSpc>
              <a:spcBef>
                <a:spcPts val="0"/>
              </a:spcBef>
              <a:spcAft>
                <a:spcPts val="0"/>
              </a:spcAft>
              <a:buSzPts val="1200"/>
              <a:buFont typeface="Roboto"/>
              <a:buChar char="■"/>
              <a:defRPr sz="1200"/>
            </a:lvl6pPr>
            <a:lvl7pPr indent="-304800" lvl="6" marL="3200400" algn="ctr">
              <a:lnSpc>
                <a:spcPct val="100000"/>
              </a:lnSpc>
              <a:spcBef>
                <a:spcPts val="0"/>
              </a:spcBef>
              <a:spcAft>
                <a:spcPts val="0"/>
              </a:spcAft>
              <a:buSzPts val="1200"/>
              <a:buFont typeface="Roboto"/>
              <a:buChar char="●"/>
              <a:defRPr sz="1200"/>
            </a:lvl7pPr>
            <a:lvl8pPr indent="-304800" lvl="7" marL="3657600" algn="ctr">
              <a:lnSpc>
                <a:spcPct val="100000"/>
              </a:lnSpc>
              <a:spcBef>
                <a:spcPts val="0"/>
              </a:spcBef>
              <a:spcAft>
                <a:spcPts val="0"/>
              </a:spcAft>
              <a:buSzPts val="1200"/>
              <a:buFont typeface="Roboto"/>
              <a:buChar char="○"/>
              <a:defRPr sz="1200"/>
            </a:lvl8pPr>
            <a:lvl9pPr indent="-304800" lvl="8" marL="4114800" algn="ctr">
              <a:lnSpc>
                <a:spcPct val="100000"/>
              </a:lnSpc>
              <a:spcBef>
                <a:spcPts val="0"/>
              </a:spcBef>
              <a:spcAft>
                <a:spcPts val="0"/>
              </a:spcAft>
              <a:buSzPts val="1200"/>
              <a:buFont typeface="Roboto"/>
              <a:buChar char="■"/>
              <a:defRPr sz="12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nd Text 1">
  <p:cSld name="MAIN_POINT">
    <p:spTree>
      <p:nvGrpSpPr>
        <p:cNvPr id="188" name="Shape 188"/>
        <p:cNvGrpSpPr/>
        <p:nvPr/>
      </p:nvGrpSpPr>
      <p:grpSpPr>
        <a:xfrm>
          <a:off x="0" y="0"/>
          <a:ext cx="0" cy="0"/>
          <a:chOff x="0" y="0"/>
          <a:chExt cx="0" cy="0"/>
        </a:xfrm>
      </p:grpSpPr>
      <p:sp>
        <p:nvSpPr>
          <p:cNvPr id="189" name="Google Shape;18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90" name="Google Shape;190;p30"/>
          <p:cNvSpPr/>
          <p:nvPr>
            <p:ph idx="2" type="pic"/>
          </p:nvPr>
        </p:nvSpPr>
        <p:spPr>
          <a:xfrm>
            <a:off x="-1862775" y="0"/>
            <a:ext cx="5143500" cy="5143500"/>
          </a:xfrm>
          <a:prstGeom prst="flowChartDelay">
            <a:avLst/>
          </a:prstGeom>
          <a:noFill/>
          <a:ln cap="flat" cmpd="sng" w="19050">
            <a:solidFill>
              <a:schemeClr val="dk1"/>
            </a:solidFill>
            <a:prstDash val="solid"/>
            <a:round/>
            <a:headEnd len="sm" w="sm" type="none"/>
            <a:tailEnd len="sm" w="sm" type="none"/>
          </a:ln>
        </p:spPr>
      </p:sp>
      <p:sp>
        <p:nvSpPr>
          <p:cNvPr id="191" name="Google Shape;191;p30"/>
          <p:cNvSpPr txBox="1"/>
          <p:nvPr>
            <p:ph idx="1" type="subTitle"/>
          </p:nvPr>
        </p:nvSpPr>
        <p:spPr>
          <a:xfrm>
            <a:off x="3476475" y="1981200"/>
            <a:ext cx="5458200" cy="753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800"/>
              <a:buFont typeface="Roboto Serif"/>
              <a:buNone/>
              <a:defRPr b="1" sz="3800">
                <a:latin typeface="Roboto Serif"/>
                <a:ea typeface="Roboto Serif"/>
                <a:cs typeface="Roboto Serif"/>
                <a:sym typeface="Roboto Serif"/>
              </a:defRPr>
            </a:lvl1pPr>
            <a:lvl2pPr lvl="1" algn="l">
              <a:lnSpc>
                <a:spcPct val="100000"/>
              </a:lnSpc>
              <a:spcBef>
                <a:spcPts val="0"/>
              </a:spcBef>
              <a:spcAft>
                <a:spcPts val="0"/>
              </a:spcAft>
              <a:buSzPts val="3800"/>
              <a:buFont typeface="Roboto Serif"/>
              <a:buNone/>
              <a:defRPr b="1" sz="3800">
                <a:latin typeface="Roboto Serif"/>
                <a:ea typeface="Roboto Serif"/>
                <a:cs typeface="Roboto Serif"/>
                <a:sym typeface="Roboto Serif"/>
              </a:defRPr>
            </a:lvl2pPr>
            <a:lvl3pPr lvl="2" algn="l">
              <a:lnSpc>
                <a:spcPct val="100000"/>
              </a:lnSpc>
              <a:spcBef>
                <a:spcPts val="0"/>
              </a:spcBef>
              <a:spcAft>
                <a:spcPts val="0"/>
              </a:spcAft>
              <a:buSzPts val="3800"/>
              <a:buFont typeface="Roboto Serif"/>
              <a:buNone/>
              <a:defRPr b="1" sz="3800">
                <a:latin typeface="Roboto Serif"/>
                <a:ea typeface="Roboto Serif"/>
                <a:cs typeface="Roboto Serif"/>
                <a:sym typeface="Roboto Serif"/>
              </a:defRPr>
            </a:lvl3pPr>
            <a:lvl4pPr lvl="3" algn="l">
              <a:lnSpc>
                <a:spcPct val="100000"/>
              </a:lnSpc>
              <a:spcBef>
                <a:spcPts val="0"/>
              </a:spcBef>
              <a:spcAft>
                <a:spcPts val="0"/>
              </a:spcAft>
              <a:buSzPts val="3800"/>
              <a:buFont typeface="Roboto Serif"/>
              <a:buNone/>
              <a:defRPr b="1" sz="3800">
                <a:latin typeface="Roboto Serif"/>
                <a:ea typeface="Roboto Serif"/>
                <a:cs typeface="Roboto Serif"/>
                <a:sym typeface="Roboto Serif"/>
              </a:defRPr>
            </a:lvl4pPr>
            <a:lvl5pPr lvl="4" algn="l">
              <a:lnSpc>
                <a:spcPct val="100000"/>
              </a:lnSpc>
              <a:spcBef>
                <a:spcPts val="0"/>
              </a:spcBef>
              <a:spcAft>
                <a:spcPts val="0"/>
              </a:spcAft>
              <a:buSzPts val="3800"/>
              <a:buFont typeface="Roboto Serif"/>
              <a:buNone/>
              <a:defRPr b="1" sz="3800">
                <a:latin typeface="Roboto Serif"/>
                <a:ea typeface="Roboto Serif"/>
                <a:cs typeface="Roboto Serif"/>
                <a:sym typeface="Roboto Serif"/>
              </a:defRPr>
            </a:lvl5pPr>
            <a:lvl6pPr lvl="5" algn="l">
              <a:lnSpc>
                <a:spcPct val="100000"/>
              </a:lnSpc>
              <a:spcBef>
                <a:spcPts val="0"/>
              </a:spcBef>
              <a:spcAft>
                <a:spcPts val="0"/>
              </a:spcAft>
              <a:buSzPts val="3800"/>
              <a:buFont typeface="Roboto Serif"/>
              <a:buNone/>
              <a:defRPr b="1" sz="3800">
                <a:latin typeface="Roboto Serif"/>
                <a:ea typeface="Roboto Serif"/>
                <a:cs typeface="Roboto Serif"/>
                <a:sym typeface="Roboto Serif"/>
              </a:defRPr>
            </a:lvl6pPr>
            <a:lvl7pPr lvl="6" algn="l">
              <a:lnSpc>
                <a:spcPct val="100000"/>
              </a:lnSpc>
              <a:spcBef>
                <a:spcPts val="0"/>
              </a:spcBef>
              <a:spcAft>
                <a:spcPts val="0"/>
              </a:spcAft>
              <a:buSzPts val="3800"/>
              <a:buFont typeface="Roboto Serif"/>
              <a:buNone/>
              <a:defRPr b="1" sz="3800">
                <a:latin typeface="Roboto Serif"/>
                <a:ea typeface="Roboto Serif"/>
                <a:cs typeface="Roboto Serif"/>
                <a:sym typeface="Roboto Serif"/>
              </a:defRPr>
            </a:lvl7pPr>
            <a:lvl8pPr lvl="7" algn="l">
              <a:lnSpc>
                <a:spcPct val="100000"/>
              </a:lnSpc>
              <a:spcBef>
                <a:spcPts val="0"/>
              </a:spcBef>
              <a:spcAft>
                <a:spcPts val="0"/>
              </a:spcAft>
              <a:buSzPts val="3800"/>
              <a:buFont typeface="Roboto Serif"/>
              <a:buNone/>
              <a:defRPr b="1" sz="3800">
                <a:latin typeface="Roboto Serif"/>
                <a:ea typeface="Roboto Serif"/>
                <a:cs typeface="Roboto Serif"/>
                <a:sym typeface="Roboto Serif"/>
              </a:defRPr>
            </a:lvl8pPr>
            <a:lvl9pPr lvl="8" algn="l">
              <a:lnSpc>
                <a:spcPct val="100000"/>
              </a:lnSpc>
              <a:spcBef>
                <a:spcPts val="0"/>
              </a:spcBef>
              <a:spcAft>
                <a:spcPts val="0"/>
              </a:spcAft>
              <a:buSzPts val="3800"/>
              <a:buFont typeface="Roboto Serif"/>
              <a:buNone/>
              <a:defRPr b="1" sz="3800">
                <a:latin typeface="Roboto Serif"/>
                <a:ea typeface="Roboto Serif"/>
                <a:cs typeface="Roboto Serif"/>
                <a:sym typeface="Roboto Serif"/>
              </a:defRPr>
            </a:lvl9pPr>
          </a:lstStyle>
          <a:p/>
        </p:txBody>
      </p:sp>
      <p:sp>
        <p:nvSpPr>
          <p:cNvPr id="192" name="Google Shape;192;p30"/>
          <p:cNvSpPr txBox="1"/>
          <p:nvPr>
            <p:ph idx="3" type="body"/>
          </p:nvPr>
        </p:nvSpPr>
        <p:spPr>
          <a:xfrm>
            <a:off x="3476475" y="2609850"/>
            <a:ext cx="4505400" cy="609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Font typeface="Roboto"/>
              <a:buChar char="●"/>
              <a:defRPr/>
            </a:lvl1pPr>
            <a:lvl2pPr indent="-317500" lvl="1" marL="914400" algn="l">
              <a:lnSpc>
                <a:spcPct val="115000"/>
              </a:lnSpc>
              <a:spcBef>
                <a:spcPts val="0"/>
              </a:spcBef>
              <a:spcAft>
                <a:spcPts val="0"/>
              </a:spcAft>
              <a:buSzPts val="1400"/>
              <a:buFont typeface="Roboto"/>
              <a:buChar char="○"/>
              <a:defRPr/>
            </a:lvl2pPr>
            <a:lvl3pPr indent="-317500" lvl="2" marL="1371600" algn="l">
              <a:lnSpc>
                <a:spcPct val="115000"/>
              </a:lnSpc>
              <a:spcBef>
                <a:spcPts val="0"/>
              </a:spcBef>
              <a:spcAft>
                <a:spcPts val="0"/>
              </a:spcAft>
              <a:buSzPts val="1400"/>
              <a:buFont typeface="Roboto"/>
              <a:buChar char="■"/>
              <a:defRPr/>
            </a:lvl3pPr>
            <a:lvl4pPr indent="-317500" lvl="3" marL="1828800" algn="l">
              <a:lnSpc>
                <a:spcPct val="115000"/>
              </a:lnSpc>
              <a:spcBef>
                <a:spcPts val="0"/>
              </a:spcBef>
              <a:spcAft>
                <a:spcPts val="0"/>
              </a:spcAft>
              <a:buSzPts val="1400"/>
              <a:buFont typeface="Roboto"/>
              <a:buChar char="●"/>
              <a:defRPr/>
            </a:lvl4pPr>
            <a:lvl5pPr indent="-317500" lvl="4" marL="2286000" algn="l">
              <a:lnSpc>
                <a:spcPct val="115000"/>
              </a:lnSpc>
              <a:spcBef>
                <a:spcPts val="0"/>
              </a:spcBef>
              <a:spcAft>
                <a:spcPts val="0"/>
              </a:spcAft>
              <a:buSzPts val="1400"/>
              <a:buFont typeface="Roboto"/>
              <a:buChar char="○"/>
              <a:defRPr/>
            </a:lvl5pPr>
            <a:lvl6pPr indent="-317500" lvl="5" marL="2743200" algn="l">
              <a:lnSpc>
                <a:spcPct val="115000"/>
              </a:lnSpc>
              <a:spcBef>
                <a:spcPts val="0"/>
              </a:spcBef>
              <a:spcAft>
                <a:spcPts val="0"/>
              </a:spcAft>
              <a:buSzPts val="1400"/>
              <a:buFont typeface="Roboto"/>
              <a:buChar char="■"/>
              <a:defRPr/>
            </a:lvl6pPr>
            <a:lvl7pPr indent="-317500" lvl="6" marL="3200400" algn="l">
              <a:lnSpc>
                <a:spcPct val="115000"/>
              </a:lnSpc>
              <a:spcBef>
                <a:spcPts val="0"/>
              </a:spcBef>
              <a:spcAft>
                <a:spcPts val="0"/>
              </a:spcAft>
              <a:buSzPts val="1400"/>
              <a:buFont typeface="Roboto"/>
              <a:buChar char="●"/>
              <a:defRPr/>
            </a:lvl7pPr>
            <a:lvl8pPr indent="-317500" lvl="7" marL="3657600" algn="l">
              <a:lnSpc>
                <a:spcPct val="115000"/>
              </a:lnSpc>
              <a:spcBef>
                <a:spcPts val="0"/>
              </a:spcBef>
              <a:spcAft>
                <a:spcPts val="0"/>
              </a:spcAft>
              <a:buSzPts val="1400"/>
              <a:buFont typeface="Roboto"/>
              <a:buChar char="○"/>
              <a:defRPr/>
            </a:lvl8pPr>
            <a:lvl9pPr indent="-317500" lvl="8" marL="4114800" algn="l">
              <a:lnSpc>
                <a:spcPct val="115000"/>
              </a:lnSpc>
              <a:spcBef>
                <a:spcPts val="0"/>
              </a:spcBef>
              <a:spcAft>
                <a:spcPts val="0"/>
              </a:spcAft>
              <a:buSzPts val="1400"/>
              <a:buFont typeface="Roboto"/>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_2">
    <p:spTree>
      <p:nvGrpSpPr>
        <p:cNvPr id="19" name="Shape 19"/>
        <p:cNvGrpSpPr/>
        <p:nvPr/>
      </p:nvGrpSpPr>
      <p:grpSpPr>
        <a:xfrm>
          <a:off x="0" y="0"/>
          <a:ext cx="0" cy="0"/>
          <a:chOff x="0" y="0"/>
          <a:chExt cx="0" cy="0"/>
        </a:xfrm>
      </p:grpSpPr>
      <p:sp>
        <p:nvSpPr>
          <p:cNvPr id="20" name="Google Shape;20;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nd Text 2">
  <p:cSld name="MAIN_POINT_1">
    <p:bg>
      <p:bgPr>
        <a:solidFill>
          <a:schemeClr val="dk1"/>
        </a:solidFill>
      </p:bgPr>
    </p:bg>
    <p:spTree>
      <p:nvGrpSpPr>
        <p:cNvPr id="193" name="Shape 193"/>
        <p:cNvGrpSpPr/>
        <p:nvPr/>
      </p:nvGrpSpPr>
      <p:grpSpPr>
        <a:xfrm>
          <a:off x="0" y="0"/>
          <a:ext cx="0" cy="0"/>
          <a:chOff x="0" y="0"/>
          <a:chExt cx="0" cy="0"/>
        </a:xfrm>
      </p:grpSpPr>
      <p:sp>
        <p:nvSpPr>
          <p:cNvPr id="194" name="Google Shape;194;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95" name="Google Shape;195;p31"/>
          <p:cNvSpPr/>
          <p:nvPr>
            <p:ph idx="2" type="pic"/>
          </p:nvPr>
        </p:nvSpPr>
        <p:spPr>
          <a:xfrm>
            <a:off x="-1862775" y="0"/>
            <a:ext cx="5143500" cy="5143500"/>
          </a:xfrm>
          <a:prstGeom prst="flowChartDelay">
            <a:avLst/>
          </a:prstGeom>
          <a:noFill/>
          <a:ln cap="flat" cmpd="sng" w="19050">
            <a:solidFill>
              <a:schemeClr val="lt1"/>
            </a:solidFill>
            <a:prstDash val="solid"/>
            <a:round/>
            <a:headEnd len="sm" w="sm" type="none"/>
            <a:tailEnd len="sm" w="sm" type="none"/>
          </a:ln>
        </p:spPr>
      </p:sp>
      <p:sp>
        <p:nvSpPr>
          <p:cNvPr id="196" name="Google Shape;196;p31"/>
          <p:cNvSpPr txBox="1"/>
          <p:nvPr>
            <p:ph idx="1" type="subTitle"/>
          </p:nvPr>
        </p:nvSpPr>
        <p:spPr>
          <a:xfrm>
            <a:off x="3476475" y="1981200"/>
            <a:ext cx="5458200" cy="753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800"/>
              <a:buFont typeface="Roboto Serif"/>
              <a:buNone/>
              <a:defRPr b="1" sz="3800">
                <a:solidFill>
                  <a:schemeClr val="lt1"/>
                </a:solidFill>
                <a:latin typeface="Roboto Serif"/>
                <a:ea typeface="Roboto Serif"/>
                <a:cs typeface="Roboto Serif"/>
                <a:sym typeface="Roboto Serif"/>
              </a:defRPr>
            </a:lvl1pPr>
            <a:lvl2pPr lvl="1" algn="l">
              <a:lnSpc>
                <a:spcPct val="100000"/>
              </a:lnSpc>
              <a:spcBef>
                <a:spcPts val="0"/>
              </a:spcBef>
              <a:spcAft>
                <a:spcPts val="0"/>
              </a:spcAft>
              <a:buClr>
                <a:schemeClr val="lt1"/>
              </a:buClr>
              <a:buSzPts val="3800"/>
              <a:buFont typeface="Roboto Serif"/>
              <a:buNone/>
              <a:defRPr b="1" sz="3800">
                <a:solidFill>
                  <a:schemeClr val="lt1"/>
                </a:solidFill>
                <a:latin typeface="Roboto Serif"/>
                <a:ea typeface="Roboto Serif"/>
                <a:cs typeface="Roboto Serif"/>
                <a:sym typeface="Roboto Serif"/>
              </a:defRPr>
            </a:lvl2pPr>
            <a:lvl3pPr lvl="2" algn="l">
              <a:lnSpc>
                <a:spcPct val="100000"/>
              </a:lnSpc>
              <a:spcBef>
                <a:spcPts val="0"/>
              </a:spcBef>
              <a:spcAft>
                <a:spcPts val="0"/>
              </a:spcAft>
              <a:buClr>
                <a:schemeClr val="lt1"/>
              </a:buClr>
              <a:buSzPts val="3800"/>
              <a:buFont typeface="Roboto Serif"/>
              <a:buNone/>
              <a:defRPr b="1" sz="3800">
                <a:solidFill>
                  <a:schemeClr val="lt1"/>
                </a:solidFill>
                <a:latin typeface="Roboto Serif"/>
                <a:ea typeface="Roboto Serif"/>
                <a:cs typeface="Roboto Serif"/>
                <a:sym typeface="Roboto Serif"/>
              </a:defRPr>
            </a:lvl3pPr>
            <a:lvl4pPr lvl="3" algn="l">
              <a:lnSpc>
                <a:spcPct val="100000"/>
              </a:lnSpc>
              <a:spcBef>
                <a:spcPts val="0"/>
              </a:spcBef>
              <a:spcAft>
                <a:spcPts val="0"/>
              </a:spcAft>
              <a:buClr>
                <a:schemeClr val="lt1"/>
              </a:buClr>
              <a:buSzPts val="3800"/>
              <a:buFont typeface="Roboto Serif"/>
              <a:buNone/>
              <a:defRPr b="1" sz="3800">
                <a:solidFill>
                  <a:schemeClr val="lt1"/>
                </a:solidFill>
                <a:latin typeface="Roboto Serif"/>
                <a:ea typeface="Roboto Serif"/>
                <a:cs typeface="Roboto Serif"/>
                <a:sym typeface="Roboto Serif"/>
              </a:defRPr>
            </a:lvl4pPr>
            <a:lvl5pPr lvl="4" algn="l">
              <a:lnSpc>
                <a:spcPct val="100000"/>
              </a:lnSpc>
              <a:spcBef>
                <a:spcPts val="0"/>
              </a:spcBef>
              <a:spcAft>
                <a:spcPts val="0"/>
              </a:spcAft>
              <a:buClr>
                <a:schemeClr val="lt1"/>
              </a:buClr>
              <a:buSzPts val="3800"/>
              <a:buFont typeface="Roboto Serif"/>
              <a:buNone/>
              <a:defRPr b="1" sz="3800">
                <a:solidFill>
                  <a:schemeClr val="lt1"/>
                </a:solidFill>
                <a:latin typeface="Roboto Serif"/>
                <a:ea typeface="Roboto Serif"/>
                <a:cs typeface="Roboto Serif"/>
                <a:sym typeface="Roboto Serif"/>
              </a:defRPr>
            </a:lvl5pPr>
            <a:lvl6pPr lvl="5" algn="l">
              <a:lnSpc>
                <a:spcPct val="100000"/>
              </a:lnSpc>
              <a:spcBef>
                <a:spcPts val="0"/>
              </a:spcBef>
              <a:spcAft>
                <a:spcPts val="0"/>
              </a:spcAft>
              <a:buClr>
                <a:schemeClr val="lt1"/>
              </a:buClr>
              <a:buSzPts val="3800"/>
              <a:buFont typeface="Roboto Serif"/>
              <a:buNone/>
              <a:defRPr b="1" sz="3800">
                <a:solidFill>
                  <a:schemeClr val="lt1"/>
                </a:solidFill>
                <a:latin typeface="Roboto Serif"/>
                <a:ea typeface="Roboto Serif"/>
                <a:cs typeface="Roboto Serif"/>
                <a:sym typeface="Roboto Serif"/>
              </a:defRPr>
            </a:lvl6pPr>
            <a:lvl7pPr lvl="6" algn="l">
              <a:lnSpc>
                <a:spcPct val="100000"/>
              </a:lnSpc>
              <a:spcBef>
                <a:spcPts val="0"/>
              </a:spcBef>
              <a:spcAft>
                <a:spcPts val="0"/>
              </a:spcAft>
              <a:buClr>
                <a:schemeClr val="lt1"/>
              </a:buClr>
              <a:buSzPts val="3800"/>
              <a:buFont typeface="Roboto Serif"/>
              <a:buNone/>
              <a:defRPr b="1" sz="3800">
                <a:solidFill>
                  <a:schemeClr val="lt1"/>
                </a:solidFill>
                <a:latin typeface="Roboto Serif"/>
                <a:ea typeface="Roboto Serif"/>
                <a:cs typeface="Roboto Serif"/>
                <a:sym typeface="Roboto Serif"/>
              </a:defRPr>
            </a:lvl7pPr>
            <a:lvl8pPr lvl="7" algn="l">
              <a:lnSpc>
                <a:spcPct val="100000"/>
              </a:lnSpc>
              <a:spcBef>
                <a:spcPts val="0"/>
              </a:spcBef>
              <a:spcAft>
                <a:spcPts val="0"/>
              </a:spcAft>
              <a:buClr>
                <a:schemeClr val="lt1"/>
              </a:buClr>
              <a:buSzPts val="3800"/>
              <a:buFont typeface="Roboto Serif"/>
              <a:buNone/>
              <a:defRPr b="1" sz="3800">
                <a:solidFill>
                  <a:schemeClr val="lt1"/>
                </a:solidFill>
                <a:latin typeface="Roboto Serif"/>
                <a:ea typeface="Roboto Serif"/>
                <a:cs typeface="Roboto Serif"/>
                <a:sym typeface="Roboto Serif"/>
              </a:defRPr>
            </a:lvl8pPr>
            <a:lvl9pPr lvl="8" algn="l">
              <a:lnSpc>
                <a:spcPct val="100000"/>
              </a:lnSpc>
              <a:spcBef>
                <a:spcPts val="0"/>
              </a:spcBef>
              <a:spcAft>
                <a:spcPts val="0"/>
              </a:spcAft>
              <a:buClr>
                <a:schemeClr val="lt1"/>
              </a:buClr>
              <a:buSzPts val="3800"/>
              <a:buFont typeface="Roboto Serif"/>
              <a:buNone/>
              <a:defRPr b="1" sz="3800">
                <a:solidFill>
                  <a:schemeClr val="lt1"/>
                </a:solidFill>
                <a:latin typeface="Roboto Serif"/>
                <a:ea typeface="Roboto Serif"/>
                <a:cs typeface="Roboto Serif"/>
                <a:sym typeface="Roboto Serif"/>
              </a:defRPr>
            </a:lvl9pPr>
          </a:lstStyle>
          <a:p/>
        </p:txBody>
      </p:sp>
      <p:sp>
        <p:nvSpPr>
          <p:cNvPr id="197" name="Google Shape;197;p31"/>
          <p:cNvSpPr txBox="1"/>
          <p:nvPr>
            <p:ph idx="3" type="body"/>
          </p:nvPr>
        </p:nvSpPr>
        <p:spPr>
          <a:xfrm>
            <a:off x="3476475" y="2609850"/>
            <a:ext cx="4505400" cy="609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1"/>
              </a:buClr>
              <a:buSzPts val="1400"/>
              <a:buFont typeface="Roboto"/>
              <a:buChar char="●"/>
              <a:defRPr>
                <a:solidFill>
                  <a:schemeClr val="lt1"/>
                </a:solidFill>
              </a:defRPr>
            </a:lvl1pPr>
            <a:lvl2pPr indent="-317500" lvl="1" marL="914400" algn="l">
              <a:lnSpc>
                <a:spcPct val="115000"/>
              </a:lnSpc>
              <a:spcBef>
                <a:spcPts val="0"/>
              </a:spcBef>
              <a:spcAft>
                <a:spcPts val="0"/>
              </a:spcAft>
              <a:buClr>
                <a:schemeClr val="lt1"/>
              </a:buClr>
              <a:buSzPts val="1400"/>
              <a:buFont typeface="Roboto"/>
              <a:buChar char="○"/>
              <a:defRPr>
                <a:solidFill>
                  <a:schemeClr val="lt1"/>
                </a:solidFill>
              </a:defRPr>
            </a:lvl2pPr>
            <a:lvl3pPr indent="-317500" lvl="2" marL="1371600" algn="l">
              <a:lnSpc>
                <a:spcPct val="115000"/>
              </a:lnSpc>
              <a:spcBef>
                <a:spcPts val="0"/>
              </a:spcBef>
              <a:spcAft>
                <a:spcPts val="0"/>
              </a:spcAft>
              <a:buClr>
                <a:schemeClr val="lt1"/>
              </a:buClr>
              <a:buSzPts val="1400"/>
              <a:buFont typeface="Roboto"/>
              <a:buChar char="■"/>
              <a:defRPr>
                <a:solidFill>
                  <a:schemeClr val="lt1"/>
                </a:solidFill>
              </a:defRPr>
            </a:lvl3pPr>
            <a:lvl4pPr indent="-317500" lvl="3" marL="1828800" algn="l">
              <a:lnSpc>
                <a:spcPct val="115000"/>
              </a:lnSpc>
              <a:spcBef>
                <a:spcPts val="0"/>
              </a:spcBef>
              <a:spcAft>
                <a:spcPts val="0"/>
              </a:spcAft>
              <a:buClr>
                <a:schemeClr val="lt1"/>
              </a:buClr>
              <a:buSzPts val="1400"/>
              <a:buFont typeface="Roboto"/>
              <a:buChar char="●"/>
              <a:defRPr>
                <a:solidFill>
                  <a:schemeClr val="lt1"/>
                </a:solidFill>
              </a:defRPr>
            </a:lvl4pPr>
            <a:lvl5pPr indent="-317500" lvl="4" marL="2286000" algn="l">
              <a:lnSpc>
                <a:spcPct val="115000"/>
              </a:lnSpc>
              <a:spcBef>
                <a:spcPts val="0"/>
              </a:spcBef>
              <a:spcAft>
                <a:spcPts val="0"/>
              </a:spcAft>
              <a:buClr>
                <a:schemeClr val="lt1"/>
              </a:buClr>
              <a:buSzPts val="1400"/>
              <a:buFont typeface="Roboto"/>
              <a:buChar char="○"/>
              <a:defRPr>
                <a:solidFill>
                  <a:schemeClr val="lt1"/>
                </a:solidFill>
              </a:defRPr>
            </a:lvl5pPr>
            <a:lvl6pPr indent="-317500" lvl="5" marL="2743200" algn="l">
              <a:lnSpc>
                <a:spcPct val="115000"/>
              </a:lnSpc>
              <a:spcBef>
                <a:spcPts val="0"/>
              </a:spcBef>
              <a:spcAft>
                <a:spcPts val="0"/>
              </a:spcAft>
              <a:buClr>
                <a:schemeClr val="lt1"/>
              </a:buClr>
              <a:buSzPts val="1400"/>
              <a:buFont typeface="Roboto"/>
              <a:buChar char="■"/>
              <a:defRPr>
                <a:solidFill>
                  <a:schemeClr val="lt1"/>
                </a:solidFill>
              </a:defRPr>
            </a:lvl6pPr>
            <a:lvl7pPr indent="-317500" lvl="6" marL="3200400" algn="l">
              <a:lnSpc>
                <a:spcPct val="115000"/>
              </a:lnSpc>
              <a:spcBef>
                <a:spcPts val="0"/>
              </a:spcBef>
              <a:spcAft>
                <a:spcPts val="0"/>
              </a:spcAft>
              <a:buClr>
                <a:schemeClr val="lt1"/>
              </a:buClr>
              <a:buSzPts val="1400"/>
              <a:buFont typeface="Roboto"/>
              <a:buChar char="●"/>
              <a:defRPr>
                <a:solidFill>
                  <a:schemeClr val="lt1"/>
                </a:solidFill>
              </a:defRPr>
            </a:lvl7pPr>
            <a:lvl8pPr indent="-317500" lvl="7" marL="3657600" algn="l">
              <a:lnSpc>
                <a:spcPct val="115000"/>
              </a:lnSpc>
              <a:spcBef>
                <a:spcPts val="0"/>
              </a:spcBef>
              <a:spcAft>
                <a:spcPts val="0"/>
              </a:spcAft>
              <a:buClr>
                <a:schemeClr val="lt1"/>
              </a:buClr>
              <a:buSzPts val="1400"/>
              <a:buFont typeface="Roboto"/>
              <a:buChar char="○"/>
              <a:defRPr>
                <a:solidFill>
                  <a:schemeClr val="lt1"/>
                </a:solidFill>
              </a:defRPr>
            </a:lvl8pPr>
            <a:lvl9pPr indent="-317500" lvl="8" marL="4114800" algn="l">
              <a:lnSpc>
                <a:spcPct val="115000"/>
              </a:lnSpc>
              <a:spcBef>
                <a:spcPts val="0"/>
              </a:spcBef>
              <a:spcAft>
                <a:spcPts val="0"/>
              </a:spcAft>
              <a:buClr>
                <a:schemeClr val="lt1"/>
              </a:buClr>
              <a:buSzPts val="1400"/>
              <a:buFont typeface="Roboto"/>
              <a:buChar char="■"/>
              <a:defRPr>
                <a:solidFill>
                  <a:schemeClr val="lt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Gallery">
  <p:cSld name="CUSTOM">
    <p:bg>
      <p:bgPr>
        <a:solidFill>
          <a:schemeClr val="dk1"/>
        </a:solidFill>
      </p:bgPr>
    </p:bg>
    <p:spTree>
      <p:nvGrpSpPr>
        <p:cNvPr id="198" name="Shape 198"/>
        <p:cNvGrpSpPr/>
        <p:nvPr/>
      </p:nvGrpSpPr>
      <p:grpSpPr>
        <a:xfrm>
          <a:off x="0" y="0"/>
          <a:ext cx="0" cy="0"/>
          <a:chOff x="0" y="0"/>
          <a:chExt cx="0" cy="0"/>
        </a:xfrm>
      </p:grpSpPr>
      <p:sp>
        <p:nvSpPr>
          <p:cNvPr id="199" name="Google Shape;199;p32"/>
          <p:cNvSpPr/>
          <p:nvPr>
            <p:ph idx="2" type="pic"/>
          </p:nvPr>
        </p:nvSpPr>
        <p:spPr>
          <a:xfrm>
            <a:off x="3539925" y="243425"/>
            <a:ext cx="1696800" cy="1696800"/>
          </a:xfrm>
          <a:prstGeom prst="ellipse">
            <a:avLst/>
          </a:prstGeom>
          <a:noFill/>
          <a:ln cap="flat" cmpd="sng" w="19050">
            <a:solidFill>
              <a:schemeClr val="lt1"/>
            </a:solidFill>
            <a:prstDash val="solid"/>
            <a:round/>
            <a:headEnd len="sm" w="sm" type="none"/>
            <a:tailEnd len="sm" w="sm" type="none"/>
          </a:ln>
        </p:spPr>
      </p:sp>
      <p:sp>
        <p:nvSpPr>
          <p:cNvPr id="200" name="Google Shape;200;p32"/>
          <p:cNvSpPr/>
          <p:nvPr>
            <p:ph idx="3" type="pic"/>
          </p:nvPr>
        </p:nvSpPr>
        <p:spPr>
          <a:xfrm>
            <a:off x="6620900" y="1364900"/>
            <a:ext cx="2147400" cy="2147400"/>
          </a:xfrm>
          <a:prstGeom prst="ellipse">
            <a:avLst/>
          </a:prstGeom>
          <a:noFill/>
          <a:ln cap="flat" cmpd="sng" w="19050">
            <a:solidFill>
              <a:schemeClr val="lt1"/>
            </a:solidFill>
            <a:prstDash val="solid"/>
            <a:round/>
            <a:headEnd len="sm" w="sm" type="none"/>
            <a:tailEnd len="sm" w="sm" type="none"/>
          </a:ln>
        </p:spPr>
      </p:sp>
      <p:sp>
        <p:nvSpPr>
          <p:cNvPr id="201" name="Google Shape;201;p32"/>
          <p:cNvSpPr/>
          <p:nvPr>
            <p:ph idx="4" type="pic"/>
          </p:nvPr>
        </p:nvSpPr>
        <p:spPr>
          <a:xfrm>
            <a:off x="264725" y="1831950"/>
            <a:ext cx="2789700" cy="2789700"/>
          </a:xfrm>
          <a:prstGeom prst="ellipse">
            <a:avLst/>
          </a:prstGeom>
          <a:noFill/>
          <a:ln cap="flat" cmpd="sng" w="19050">
            <a:solidFill>
              <a:schemeClr val="lt1"/>
            </a:solidFill>
            <a:prstDash val="solid"/>
            <a:round/>
            <a:headEnd len="sm" w="sm" type="none"/>
            <a:tailEnd len="sm" w="sm" type="none"/>
          </a:ln>
        </p:spPr>
      </p:sp>
      <p:sp>
        <p:nvSpPr>
          <p:cNvPr id="202" name="Google Shape;202;p32"/>
          <p:cNvSpPr/>
          <p:nvPr>
            <p:ph idx="5" type="pic"/>
          </p:nvPr>
        </p:nvSpPr>
        <p:spPr>
          <a:xfrm>
            <a:off x="3404025" y="3975500"/>
            <a:ext cx="2147400" cy="2147400"/>
          </a:xfrm>
          <a:prstGeom prst="ellipse">
            <a:avLst/>
          </a:prstGeom>
          <a:noFill/>
          <a:ln cap="flat" cmpd="sng" w="19050">
            <a:solidFill>
              <a:schemeClr val="lt1"/>
            </a:solidFill>
            <a:prstDash val="solid"/>
            <a:round/>
            <a:headEnd len="sm" w="sm" type="none"/>
            <a:tailEnd len="sm" w="sm" type="none"/>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203" name="Shape 203"/>
        <p:cNvGrpSpPr/>
        <p:nvPr/>
      </p:nvGrpSpPr>
      <p:grpSpPr>
        <a:xfrm>
          <a:off x="0" y="0"/>
          <a:ext cx="0" cy="0"/>
          <a:chOff x="0" y="0"/>
          <a:chExt cx="0" cy="0"/>
        </a:xfrm>
      </p:grpSpPr>
      <p:sp>
        <p:nvSpPr>
          <p:cNvPr id="204" name="Google Shape;20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5400"/>
              <a:buNone/>
              <a:defRPr/>
            </a:lvl1pPr>
            <a:lvl2pPr lvl="1" algn="l">
              <a:lnSpc>
                <a:spcPct val="100000"/>
              </a:lnSpc>
              <a:spcBef>
                <a:spcPts val="0"/>
              </a:spcBef>
              <a:spcAft>
                <a:spcPts val="0"/>
              </a:spcAft>
              <a:buSzPts val="5400"/>
              <a:buNone/>
              <a:defRPr/>
            </a:lvl2pPr>
            <a:lvl3pPr lvl="2" algn="l">
              <a:lnSpc>
                <a:spcPct val="100000"/>
              </a:lnSpc>
              <a:spcBef>
                <a:spcPts val="0"/>
              </a:spcBef>
              <a:spcAft>
                <a:spcPts val="0"/>
              </a:spcAft>
              <a:buSzPts val="5400"/>
              <a:buNone/>
              <a:defRPr/>
            </a:lvl3pPr>
            <a:lvl4pPr lvl="3" algn="l">
              <a:lnSpc>
                <a:spcPct val="100000"/>
              </a:lnSpc>
              <a:spcBef>
                <a:spcPts val="0"/>
              </a:spcBef>
              <a:spcAft>
                <a:spcPts val="0"/>
              </a:spcAft>
              <a:buSzPts val="5400"/>
              <a:buNone/>
              <a:defRPr/>
            </a:lvl4pPr>
            <a:lvl5pPr lvl="4" algn="l">
              <a:lnSpc>
                <a:spcPct val="100000"/>
              </a:lnSpc>
              <a:spcBef>
                <a:spcPts val="0"/>
              </a:spcBef>
              <a:spcAft>
                <a:spcPts val="0"/>
              </a:spcAft>
              <a:buSzPts val="5400"/>
              <a:buNone/>
              <a:defRPr/>
            </a:lvl5pPr>
            <a:lvl6pPr lvl="5" algn="l">
              <a:lnSpc>
                <a:spcPct val="100000"/>
              </a:lnSpc>
              <a:spcBef>
                <a:spcPts val="0"/>
              </a:spcBef>
              <a:spcAft>
                <a:spcPts val="0"/>
              </a:spcAft>
              <a:buSzPts val="5400"/>
              <a:buNone/>
              <a:defRPr/>
            </a:lvl6pPr>
            <a:lvl7pPr lvl="6" algn="l">
              <a:lnSpc>
                <a:spcPct val="100000"/>
              </a:lnSpc>
              <a:spcBef>
                <a:spcPts val="0"/>
              </a:spcBef>
              <a:spcAft>
                <a:spcPts val="0"/>
              </a:spcAft>
              <a:buSzPts val="5400"/>
              <a:buNone/>
              <a:defRPr/>
            </a:lvl7pPr>
            <a:lvl8pPr lvl="7" algn="l">
              <a:lnSpc>
                <a:spcPct val="100000"/>
              </a:lnSpc>
              <a:spcBef>
                <a:spcPts val="0"/>
              </a:spcBef>
              <a:spcAft>
                <a:spcPts val="0"/>
              </a:spcAft>
              <a:buSzPts val="5400"/>
              <a:buNone/>
              <a:defRPr/>
            </a:lvl8pPr>
            <a:lvl9pPr lvl="8" algn="l">
              <a:lnSpc>
                <a:spcPct val="100000"/>
              </a:lnSpc>
              <a:spcBef>
                <a:spcPts val="0"/>
              </a:spcBef>
              <a:spcAft>
                <a:spcPts val="0"/>
              </a:spcAft>
              <a:buSzPts val="5400"/>
              <a:buNone/>
              <a:defRPr/>
            </a:lvl9pPr>
          </a:lstStyle>
          <a:p/>
        </p:txBody>
      </p:sp>
      <p:sp>
        <p:nvSpPr>
          <p:cNvPr id="24" name="Google Shape;24;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5400"/>
              <a:buNone/>
              <a:defRPr/>
            </a:lvl1pPr>
            <a:lvl2pPr lvl="1" algn="l">
              <a:lnSpc>
                <a:spcPct val="100000"/>
              </a:lnSpc>
              <a:spcBef>
                <a:spcPts val="0"/>
              </a:spcBef>
              <a:spcAft>
                <a:spcPts val="0"/>
              </a:spcAft>
              <a:buSzPts val="5400"/>
              <a:buNone/>
              <a:defRPr/>
            </a:lvl2pPr>
            <a:lvl3pPr lvl="2" algn="l">
              <a:lnSpc>
                <a:spcPct val="100000"/>
              </a:lnSpc>
              <a:spcBef>
                <a:spcPts val="0"/>
              </a:spcBef>
              <a:spcAft>
                <a:spcPts val="0"/>
              </a:spcAft>
              <a:buSzPts val="5400"/>
              <a:buNone/>
              <a:defRPr/>
            </a:lvl3pPr>
            <a:lvl4pPr lvl="3" algn="l">
              <a:lnSpc>
                <a:spcPct val="100000"/>
              </a:lnSpc>
              <a:spcBef>
                <a:spcPts val="0"/>
              </a:spcBef>
              <a:spcAft>
                <a:spcPts val="0"/>
              </a:spcAft>
              <a:buSzPts val="5400"/>
              <a:buNone/>
              <a:defRPr/>
            </a:lvl4pPr>
            <a:lvl5pPr lvl="4" algn="l">
              <a:lnSpc>
                <a:spcPct val="100000"/>
              </a:lnSpc>
              <a:spcBef>
                <a:spcPts val="0"/>
              </a:spcBef>
              <a:spcAft>
                <a:spcPts val="0"/>
              </a:spcAft>
              <a:buSzPts val="5400"/>
              <a:buNone/>
              <a:defRPr/>
            </a:lvl5pPr>
            <a:lvl6pPr lvl="5" algn="l">
              <a:lnSpc>
                <a:spcPct val="100000"/>
              </a:lnSpc>
              <a:spcBef>
                <a:spcPts val="0"/>
              </a:spcBef>
              <a:spcAft>
                <a:spcPts val="0"/>
              </a:spcAft>
              <a:buSzPts val="5400"/>
              <a:buNone/>
              <a:defRPr/>
            </a:lvl6pPr>
            <a:lvl7pPr lvl="6" algn="l">
              <a:lnSpc>
                <a:spcPct val="100000"/>
              </a:lnSpc>
              <a:spcBef>
                <a:spcPts val="0"/>
              </a:spcBef>
              <a:spcAft>
                <a:spcPts val="0"/>
              </a:spcAft>
              <a:buSzPts val="5400"/>
              <a:buNone/>
              <a:defRPr/>
            </a:lvl7pPr>
            <a:lvl8pPr lvl="7" algn="l">
              <a:lnSpc>
                <a:spcPct val="100000"/>
              </a:lnSpc>
              <a:spcBef>
                <a:spcPts val="0"/>
              </a:spcBef>
              <a:spcAft>
                <a:spcPts val="0"/>
              </a:spcAft>
              <a:buSzPts val="5400"/>
              <a:buNone/>
              <a:defRPr/>
            </a:lvl8pPr>
            <a:lvl9pPr lvl="8" algn="l">
              <a:lnSpc>
                <a:spcPct val="100000"/>
              </a:lnSpc>
              <a:spcBef>
                <a:spcPts val="0"/>
              </a:spcBef>
              <a:spcAft>
                <a:spcPts val="0"/>
              </a:spcAft>
              <a:buSzPts val="5400"/>
              <a:buNone/>
              <a:defRPr/>
            </a:lvl9pPr>
          </a:lstStyle>
          <a:p/>
        </p:txBody>
      </p:sp>
      <p:sp>
        <p:nvSpPr>
          <p:cNvPr id="28" name="Google Shape;28;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31" name="Shape 31"/>
        <p:cNvGrpSpPr/>
        <p:nvPr/>
      </p:nvGrpSpPr>
      <p:grpSpPr>
        <a:xfrm>
          <a:off x="0" y="0"/>
          <a:ext cx="0" cy="0"/>
          <a:chOff x="0" y="0"/>
          <a:chExt cx="0" cy="0"/>
        </a:xfrm>
      </p:grpSpPr>
      <p:sp>
        <p:nvSpPr>
          <p:cNvPr id="32" name="Google Shape;3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5400"/>
              <a:buNone/>
              <a:defRPr/>
            </a:lvl1pPr>
            <a:lvl2pPr lvl="1" algn="l">
              <a:lnSpc>
                <a:spcPct val="100000"/>
              </a:lnSpc>
              <a:spcBef>
                <a:spcPts val="0"/>
              </a:spcBef>
              <a:spcAft>
                <a:spcPts val="0"/>
              </a:spcAft>
              <a:buSzPts val="5400"/>
              <a:buNone/>
              <a:defRPr/>
            </a:lvl2pPr>
            <a:lvl3pPr lvl="2" algn="l">
              <a:lnSpc>
                <a:spcPct val="100000"/>
              </a:lnSpc>
              <a:spcBef>
                <a:spcPts val="0"/>
              </a:spcBef>
              <a:spcAft>
                <a:spcPts val="0"/>
              </a:spcAft>
              <a:buSzPts val="5400"/>
              <a:buNone/>
              <a:defRPr/>
            </a:lvl3pPr>
            <a:lvl4pPr lvl="3" algn="l">
              <a:lnSpc>
                <a:spcPct val="100000"/>
              </a:lnSpc>
              <a:spcBef>
                <a:spcPts val="0"/>
              </a:spcBef>
              <a:spcAft>
                <a:spcPts val="0"/>
              </a:spcAft>
              <a:buSzPts val="5400"/>
              <a:buNone/>
              <a:defRPr/>
            </a:lvl4pPr>
            <a:lvl5pPr lvl="4" algn="l">
              <a:lnSpc>
                <a:spcPct val="100000"/>
              </a:lnSpc>
              <a:spcBef>
                <a:spcPts val="0"/>
              </a:spcBef>
              <a:spcAft>
                <a:spcPts val="0"/>
              </a:spcAft>
              <a:buSzPts val="5400"/>
              <a:buNone/>
              <a:defRPr/>
            </a:lvl5pPr>
            <a:lvl6pPr lvl="5" algn="l">
              <a:lnSpc>
                <a:spcPct val="100000"/>
              </a:lnSpc>
              <a:spcBef>
                <a:spcPts val="0"/>
              </a:spcBef>
              <a:spcAft>
                <a:spcPts val="0"/>
              </a:spcAft>
              <a:buSzPts val="5400"/>
              <a:buNone/>
              <a:defRPr/>
            </a:lvl6pPr>
            <a:lvl7pPr lvl="6" algn="l">
              <a:lnSpc>
                <a:spcPct val="100000"/>
              </a:lnSpc>
              <a:spcBef>
                <a:spcPts val="0"/>
              </a:spcBef>
              <a:spcAft>
                <a:spcPts val="0"/>
              </a:spcAft>
              <a:buSzPts val="5400"/>
              <a:buNone/>
              <a:defRPr/>
            </a:lvl7pPr>
            <a:lvl8pPr lvl="7" algn="l">
              <a:lnSpc>
                <a:spcPct val="100000"/>
              </a:lnSpc>
              <a:spcBef>
                <a:spcPts val="0"/>
              </a:spcBef>
              <a:spcAft>
                <a:spcPts val="0"/>
              </a:spcAft>
              <a:buSzPts val="5400"/>
              <a:buNone/>
              <a:defRPr/>
            </a:lvl8pPr>
            <a:lvl9pPr lvl="8" algn="l">
              <a:lnSpc>
                <a:spcPct val="100000"/>
              </a:lnSpc>
              <a:spcBef>
                <a:spcPts val="0"/>
              </a:spcBef>
              <a:spcAft>
                <a:spcPts val="0"/>
              </a:spcAft>
              <a:buSzPts val="5400"/>
              <a:buNone/>
              <a:defRPr/>
            </a:lvl9pPr>
          </a:lstStyle>
          <a:p/>
        </p:txBody>
      </p:sp>
      <p:sp>
        <p:nvSpPr>
          <p:cNvPr id="33" name="Google Shape;3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34" name="Shape 34"/>
        <p:cNvGrpSpPr/>
        <p:nvPr/>
      </p:nvGrpSpPr>
      <p:grpSpPr>
        <a:xfrm>
          <a:off x="0" y="0"/>
          <a:ext cx="0" cy="0"/>
          <a:chOff x="0" y="0"/>
          <a:chExt cx="0" cy="0"/>
        </a:xfrm>
      </p:grpSpPr>
      <p:sp>
        <p:nvSpPr>
          <p:cNvPr id="35" name="Google Shape;35;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_1">
    <p:spTree>
      <p:nvGrpSpPr>
        <p:cNvPr id="38" name="Shape 38"/>
        <p:cNvGrpSpPr/>
        <p:nvPr/>
      </p:nvGrpSpPr>
      <p:grpSpPr>
        <a:xfrm>
          <a:off x="0" y="0"/>
          <a:ext cx="0" cy="0"/>
          <a:chOff x="0" y="0"/>
          <a:chExt cx="0" cy="0"/>
        </a:xfrm>
      </p:grpSpPr>
      <p:sp>
        <p:nvSpPr>
          <p:cNvPr id="39" name="Google Shape;39;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41" name="Shape 41"/>
        <p:cNvGrpSpPr/>
        <p:nvPr/>
      </p:nvGrpSpPr>
      <p:grpSpPr>
        <a:xfrm>
          <a:off x="0" y="0"/>
          <a:ext cx="0" cy="0"/>
          <a:chOff x="0" y="0"/>
          <a:chExt cx="0" cy="0"/>
        </a:xfrm>
      </p:grpSpPr>
      <p:sp>
        <p:nvSpPr>
          <p:cNvPr id="42" name="Google Shape;42;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3" name="Google Shape;43;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6" name="Google Shape;4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15615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5400"/>
              <a:buFont typeface="Roboto Serif"/>
              <a:buNone/>
              <a:defRPr b="1" i="0" sz="5400" u="none" cap="none" strike="noStrike">
                <a:solidFill>
                  <a:schemeClr val="dk1"/>
                </a:solidFill>
                <a:latin typeface="Roboto Serif"/>
                <a:ea typeface="Roboto Serif"/>
                <a:cs typeface="Roboto Serif"/>
                <a:sym typeface="Roboto Serif"/>
              </a:defRPr>
            </a:lvl1pPr>
            <a:lvl2pPr lvl="1" marR="0" rtl="0" algn="l">
              <a:lnSpc>
                <a:spcPct val="100000"/>
              </a:lnSpc>
              <a:spcBef>
                <a:spcPts val="0"/>
              </a:spcBef>
              <a:spcAft>
                <a:spcPts val="0"/>
              </a:spcAft>
              <a:buClr>
                <a:schemeClr val="dk1"/>
              </a:buClr>
              <a:buSzPts val="5400"/>
              <a:buFont typeface="Roboto Serif"/>
              <a:buNone/>
              <a:defRPr b="1" i="0" sz="5400" u="none" cap="none" strike="noStrike">
                <a:solidFill>
                  <a:schemeClr val="dk1"/>
                </a:solidFill>
                <a:latin typeface="Roboto Serif"/>
                <a:ea typeface="Roboto Serif"/>
                <a:cs typeface="Roboto Serif"/>
                <a:sym typeface="Roboto Serif"/>
              </a:defRPr>
            </a:lvl2pPr>
            <a:lvl3pPr lvl="2" marR="0" rtl="0" algn="l">
              <a:lnSpc>
                <a:spcPct val="100000"/>
              </a:lnSpc>
              <a:spcBef>
                <a:spcPts val="0"/>
              </a:spcBef>
              <a:spcAft>
                <a:spcPts val="0"/>
              </a:spcAft>
              <a:buClr>
                <a:schemeClr val="dk1"/>
              </a:buClr>
              <a:buSzPts val="5400"/>
              <a:buFont typeface="Roboto Serif"/>
              <a:buNone/>
              <a:defRPr b="1" i="0" sz="5400" u="none" cap="none" strike="noStrike">
                <a:solidFill>
                  <a:schemeClr val="dk1"/>
                </a:solidFill>
                <a:latin typeface="Roboto Serif"/>
                <a:ea typeface="Roboto Serif"/>
                <a:cs typeface="Roboto Serif"/>
                <a:sym typeface="Roboto Serif"/>
              </a:defRPr>
            </a:lvl3pPr>
            <a:lvl4pPr lvl="3" marR="0" rtl="0" algn="l">
              <a:lnSpc>
                <a:spcPct val="100000"/>
              </a:lnSpc>
              <a:spcBef>
                <a:spcPts val="0"/>
              </a:spcBef>
              <a:spcAft>
                <a:spcPts val="0"/>
              </a:spcAft>
              <a:buClr>
                <a:schemeClr val="dk1"/>
              </a:buClr>
              <a:buSzPts val="5400"/>
              <a:buFont typeface="Roboto Serif"/>
              <a:buNone/>
              <a:defRPr b="1" i="0" sz="5400" u="none" cap="none" strike="noStrike">
                <a:solidFill>
                  <a:schemeClr val="dk1"/>
                </a:solidFill>
                <a:latin typeface="Roboto Serif"/>
                <a:ea typeface="Roboto Serif"/>
                <a:cs typeface="Roboto Serif"/>
                <a:sym typeface="Roboto Serif"/>
              </a:defRPr>
            </a:lvl4pPr>
            <a:lvl5pPr lvl="4" marR="0" rtl="0" algn="l">
              <a:lnSpc>
                <a:spcPct val="100000"/>
              </a:lnSpc>
              <a:spcBef>
                <a:spcPts val="0"/>
              </a:spcBef>
              <a:spcAft>
                <a:spcPts val="0"/>
              </a:spcAft>
              <a:buClr>
                <a:schemeClr val="dk1"/>
              </a:buClr>
              <a:buSzPts val="5400"/>
              <a:buFont typeface="Roboto Serif"/>
              <a:buNone/>
              <a:defRPr b="1" i="0" sz="5400" u="none" cap="none" strike="noStrike">
                <a:solidFill>
                  <a:schemeClr val="dk1"/>
                </a:solidFill>
                <a:latin typeface="Roboto Serif"/>
                <a:ea typeface="Roboto Serif"/>
                <a:cs typeface="Roboto Serif"/>
                <a:sym typeface="Roboto Serif"/>
              </a:defRPr>
            </a:lvl5pPr>
            <a:lvl6pPr lvl="5" marR="0" rtl="0" algn="l">
              <a:lnSpc>
                <a:spcPct val="100000"/>
              </a:lnSpc>
              <a:spcBef>
                <a:spcPts val="0"/>
              </a:spcBef>
              <a:spcAft>
                <a:spcPts val="0"/>
              </a:spcAft>
              <a:buClr>
                <a:schemeClr val="dk1"/>
              </a:buClr>
              <a:buSzPts val="5400"/>
              <a:buFont typeface="Roboto Serif"/>
              <a:buNone/>
              <a:defRPr b="1" i="0" sz="5400" u="none" cap="none" strike="noStrike">
                <a:solidFill>
                  <a:schemeClr val="dk1"/>
                </a:solidFill>
                <a:latin typeface="Roboto Serif"/>
                <a:ea typeface="Roboto Serif"/>
                <a:cs typeface="Roboto Serif"/>
                <a:sym typeface="Roboto Serif"/>
              </a:defRPr>
            </a:lvl6pPr>
            <a:lvl7pPr lvl="6" marR="0" rtl="0" algn="l">
              <a:lnSpc>
                <a:spcPct val="100000"/>
              </a:lnSpc>
              <a:spcBef>
                <a:spcPts val="0"/>
              </a:spcBef>
              <a:spcAft>
                <a:spcPts val="0"/>
              </a:spcAft>
              <a:buClr>
                <a:schemeClr val="dk1"/>
              </a:buClr>
              <a:buSzPts val="5400"/>
              <a:buFont typeface="Roboto Serif"/>
              <a:buNone/>
              <a:defRPr b="1" i="0" sz="5400" u="none" cap="none" strike="noStrike">
                <a:solidFill>
                  <a:schemeClr val="dk1"/>
                </a:solidFill>
                <a:latin typeface="Roboto Serif"/>
                <a:ea typeface="Roboto Serif"/>
                <a:cs typeface="Roboto Serif"/>
                <a:sym typeface="Roboto Serif"/>
              </a:defRPr>
            </a:lvl7pPr>
            <a:lvl8pPr lvl="7" marR="0" rtl="0" algn="l">
              <a:lnSpc>
                <a:spcPct val="100000"/>
              </a:lnSpc>
              <a:spcBef>
                <a:spcPts val="0"/>
              </a:spcBef>
              <a:spcAft>
                <a:spcPts val="0"/>
              </a:spcAft>
              <a:buClr>
                <a:schemeClr val="dk1"/>
              </a:buClr>
              <a:buSzPts val="5400"/>
              <a:buFont typeface="Roboto Serif"/>
              <a:buNone/>
              <a:defRPr b="1" i="0" sz="5400" u="none" cap="none" strike="noStrike">
                <a:solidFill>
                  <a:schemeClr val="dk1"/>
                </a:solidFill>
                <a:latin typeface="Roboto Serif"/>
                <a:ea typeface="Roboto Serif"/>
                <a:cs typeface="Roboto Serif"/>
                <a:sym typeface="Roboto Serif"/>
              </a:defRPr>
            </a:lvl8pPr>
            <a:lvl9pPr lvl="8" marR="0" rtl="0" algn="l">
              <a:lnSpc>
                <a:spcPct val="100000"/>
              </a:lnSpc>
              <a:spcBef>
                <a:spcPts val="0"/>
              </a:spcBef>
              <a:spcAft>
                <a:spcPts val="0"/>
              </a:spcAft>
              <a:buClr>
                <a:schemeClr val="dk1"/>
              </a:buClr>
              <a:buSzPts val="5400"/>
              <a:buFont typeface="Roboto Serif"/>
              <a:buNone/>
              <a:defRPr b="1" i="0" sz="5400" u="none" cap="none" strike="noStrike">
                <a:solidFill>
                  <a:schemeClr val="dk1"/>
                </a:solidFill>
                <a:latin typeface="Roboto Serif"/>
                <a:ea typeface="Roboto Serif"/>
                <a:cs typeface="Roboto Serif"/>
                <a:sym typeface="Roboto Serif"/>
              </a:defRPr>
            </a:lvl9pPr>
          </a:lstStyle>
          <a:p/>
        </p:txBody>
      </p:sp>
      <p:sp>
        <p:nvSpPr>
          <p:cNvPr id="7" name="Google Shape;7;p1"/>
          <p:cNvSpPr txBox="1"/>
          <p:nvPr>
            <p:ph idx="1" type="body"/>
          </p:nvPr>
        </p:nvSpPr>
        <p:spPr>
          <a:xfrm>
            <a:off x="311700" y="2358975"/>
            <a:ext cx="8520600" cy="3416400"/>
          </a:xfrm>
          <a:prstGeom prst="rect">
            <a:avLst/>
          </a:prstGeom>
          <a:noFill/>
          <a:ln>
            <a:noFill/>
          </a:ln>
        </p:spPr>
        <p:txBody>
          <a:bodyPr anchorCtr="0" anchor="t" bIns="91425" lIns="91425" spcFirstLastPara="1" rIns="91425" wrap="square" tIns="91425">
            <a:normAutofit/>
          </a:bodyPr>
          <a:lstStyle>
            <a:lvl1pPr indent="-317500" lvl="0" marL="4572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1pPr>
            <a:lvl2pPr indent="-317500" lvl="1" marL="914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4" title="photo-1518391846015-55a9cc003b25.jpg"/>
          <p:cNvPicPr preferRelativeResize="0"/>
          <p:nvPr/>
        </p:nvPicPr>
        <p:blipFill rotWithShape="1">
          <a:blip r:embed="rId3">
            <a:alphaModFix/>
          </a:blip>
          <a:srcRect b="0" l="13492" r="13499" t="0"/>
          <a:stretch/>
        </p:blipFill>
        <p:spPr>
          <a:xfrm>
            <a:off x="-756875" y="-7941850"/>
            <a:ext cx="10355123" cy="14914024"/>
          </a:xfrm>
          <a:prstGeom prst="rect">
            <a:avLst/>
          </a:prstGeom>
          <a:noFill/>
          <a:ln>
            <a:noFill/>
          </a:ln>
        </p:spPr>
      </p:pic>
      <p:sp>
        <p:nvSpPr>
          <p:cNvPr id="210" name="Google Shape;210;p34"/>
          <p:cNvSpPr/>
          <p:nvPr/>
        </p:nvSpPr>
        <p:spPr>
          <a:xfrm rot="-5400000">
            <a:off x="-4797600" y="-2610325"/>
            <a:ext cx="9522600" cy="9522600"/>
          </a:xfrm>
          <a:prstGeom prst="pie">
            <a:avLst>
              <a:gd fmla="val 0" name="adj1"/>
              <a:gd fmla="val 10791941" name="adj2"/>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Medium"/>
              <a:ea typeface="Roboto Medium"/>
              <a:cs typeface="Roboto Medium"/>
              <a:sym typeface="Roboto Medium"/>
            </a:endParaRPr>
          </a:p>
        </p:txBody>
      </p:sp>
      <p:sp>
        <p:nvSpPr>
          <p:cNvPr id="211" name="Google Shape;211;p34"/>
          <p:cNvSpPr txBox="1"/>
          <p:nvPr>
            <p:ph idx="1" type="subTitle"/>
          </p:nvPr>
        </p:nvSpPr>
        <p:spPr>
          <a:xfrm>
            <a:off x="311700" y="3306850"/>
            <a:ext cx="3863100" cy="519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1800">
                <a:latin typeface="Impact"/>
                <a:ea typeface="Impact"/>
                <a:cs typeface="Impact"/>
                <a:sym typeface="Impact"/>
              </a:rPr>
              <a:t>Using Predictive Analytics to Enhance Operational Efficiency</a:t>
            </a:r>
            <a:endParaRPr sz="1800">
              <a:latin typeface="Impact"/>
              <a:ea typeface="Impact"/>
              <a:cs typeface="Impact"/>
              <a:sym typeface="Impact"/>
            </a:endParaRPr>
          </a:p>
        </p:txBody>
      </p:sp>
      <p:sp>
        <p:nvSpPr>
          <p:cNvPr id="212" name="Google Shape;212;p34"/>
          <p:cNvSpPr txBox="1"/>
          <p:nvPr/>
        </p:nvSpPr>
        <p:spPr>
          <a:xfrm>
            <a:off x="311700" y="1714050"/>
            <a:ext cx="4033200" cy="136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 sz="2500" u="sng" cap="none" strike="noStrike">
                <a:solidFill>
                  <a:srgbClr val="FAFAFC"/>
                </a:solidFill>
                <a:latin typeface="Impact"/>
                <a:ea typeface="Impact"/>
                <a:cs typeface="Impact"/>
                <a:sym typeface="Impact"/>
              </a:rPr>
              <a:t>Improving Response Times for NYC Service Agencies</a:t>
            </a:r>
            <a:endParaRPr b="0" i="0" sz="2500" u="sng" cap="none" strike="noStrike">
              <a:solidFill>
                <a:srgbClr val="FAFAFC"/>
              </a:solidFill>
              <a:latin typeface="Impact"/>
              <a:ea typeface="Impact"/>
              <a:cs typeface="Impact"/>
              <a:sym typeface="Impac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idx="1" type="subTitle"/>
          </p:nvPr>
        </p:nvSpPr>
        <p:spPr>
          <a:xfrm>
            <a:off x="1032600" y="257925"/>
            <a:ext cx="7078800" cy="752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SzPts val="4200"/>
              <a:buNone/>
            </a:pPr>
            <a:r>
              <a:rPr lang="en" sz="2500" u="sng">
                <a:latin typeface="Lexend"/>
                <a:ea typeface="Lexend"/>
                <a:cs typeface="Lexend"/>
                <a:sym typeface="Lexend"/>
              </a:rPr>
              <a:t>The Challenge:</a:t>
            </a:r>
            <a:r>
              <a:rPr lang="en" sz="2500">
                <a:latin typeface="Lexend"/>
                <a:ea typeface="Lexend"/>
                <a:cs typeface="Lexend"/>
                <a:sym typeface="Lexend"/>
              </a:rPr>
              <a:t> Delays in Responding to Complaints</a:t>
            </a:r>
            <a:endParaRPr sz="2500">
              <a:latin typeface="Lexend"/>
              <a:ea typeface="Lexend"/>
              <a:cs typeface="Lexend"/>
              <a:sym typeface="Lexend"/>
            </a:endParaRPr>
          </a:p>
        </p:txBody>
      </p:sp>
      <p:sp>
        <p:nvSpPr>
          <p:cNvPr id="218" name="Google Shape;218;p35"/>
          <p:cNvSpPr txBox="1"/>
          <p:nvPr>
            <p:ph idx="2" type="body"/>
          </p:nvPr>
        </p:nvSpPr>
        <p:spPr>
          <a:xfrm>
            <a:off x="2136450" y="1105375"/>
            <a:ext cx="4939200" cy="373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1800"/>
              </a:spcAft>
              <a:buSzPts val="2000"/>
              <a:buNone/>
            </a:pPr>
            <a:r>
              <a:rPr lang="en" sz="1100">
                <a:latin typeface="Lexend"/>
                <a:ea typeface="Lexend"/>
                <a:cs typeface="Lexend"/>
                <a:sym typeface="Lexend"/>
              </a:rPr>
              <a:t>NYC service agencies handle millions of complaints every year, but delays in resolving these complaints are a significant challenge. For example, noise complaints in Brooklyn often take </a:t>
            </a:r>
            <a:r>
              <a:rPr b="1" lang="en" sz="1100">
                <a:latin typeface="Lexend"/>
                <a:ea typeface="Lexend"/>
                <a:cs typeface="Lexend"/>
                <a:sym typeface="Lexend"/>
              </a:rPr>
              <a:t>2 hours</a:t>
            </a:r>
            <a:r>
              <a:rPr lang="en" sz="1100">
                <a:latin typeface="Lexend"/>
                <a:ea typeface="Lexend"/>
                <a:cs typeface="Lexend"/>
                <a:sym typeface="Lexend"/>
              </a:rPr>
              <a:t> to resolve, while complaints of Heat or hot water in Queens may remain unresolved for </a:t>
            </a:r>
            <a:r>
              <a:rPr b="1" lang="en" sz="1100">
                <a:latin typeface="Lexend"/>
                <a:ea typeface="Lexend"/>
                <a:cs typeface="Lexend"/>
                <a:sym typeface="Lexend"/>
              </a:rPr>
              <a:t>days</a:t>
            </a:r>
            <a:r>
              <a:rPr lang="en" sz="1100">
                <a:latin typeface="Lexend"/>
                <a:ea typeface="Lexend"/>
                <a:cs typeface="Lexend"/>
                <a:sym typeface="Lexend"/>
              </a:rPr>
              <a:t>! These delays reduce public trust and satisfaction. When residents don’t see timely action, they feel neglected, which impacts their perception of city services. The root causes of these delays include limited resources, inefficient allocation of staff, and unpredictable spikes in complaint volumes. Without a clear understanding of where delays are likely to occur, agencies struggle to prioritize and respond effectively. Our solution addresses this challenge by using predictive analytics to forecast response times. By predicting delays before they happen, NYC agencies can allocate resources more strategically and ensure faster resolutions. This will not only improve operational efficiency but also restore public confidence in city services.</a:t>
            </a:r>
            <a:endParaRPr sz="1100">
              <a:latin typeface="Lexend"/>
              <a:ea typeface="Lexend"/>
              <a:cs typeface="Lexend"/>
              <a:sym typeface="Lexend"/>
            </a:endParaRPr>
          </a:p>
        </p:txBody>
      </p:sp>
      <p:pic>
        <p:nvPicPr>
          <p:cNvPr id="219" name="Google Shape;219;p35" title="angry-businesswoman-conflict-complaint.jpg"/>
          <p:cNvPicPr preferRelativeResize="0"/>
          <p:nvPr/>
        </p:nvPicPr>
        <p:blipFill rotWithShape="1">
          <a:blip r:embed="rId3">
            <a:alphaModFix/>
          </a:blip>
          <a:srcRect b="0" l="0" r="0" t="0"/>
          <a:stretch/>
        </p:blipFill>
        <p:spPr>
          <a:xfrm>
            <a:off x="6942350" y="674450"/>
            <a:ext cx="2201649" cy="4407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idx="1" type="subTitle"/>
          </p:nvPr>
        </p:nvSpPr>
        <p:spPr>
          <a:xfrm>
            <a:off x="1032600" y="257925"/>
            <a:ext cx="7078800" cy="752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SzPts val="4200"/>
              <a:buNone/>
            </a:pPr>
            <a:r>
              <a:rPr lang="en" sz="2500">
                <a:latin typeface="Lexend"/>
                <a:ea typeface="Lexend"/>
                <a:cs typeface="Lexend"/>
                <a:sym typeface="Lexend"/>
              </a:rPr>
              <a:t>Forecasting Response Times with Predictive Analytics</a:t>
            </a:r>
            <a:endParaRPr sz="2500">
              <a:latin typeface="Lexend"/>
              <a:ea typeface="Lexend"/>
              <a:cs typeface="Lexend"/>
              <a:sym typeface="Lexend"/>
            </a:endParaRPr>
          </a:p>
        </p:txBody>
      </p:sp>
      <p:sp>
        <p:nvSpPr>
          <p:cNvPr id="225" name="Google Shape;225;p36"/>
          <p:cNvSpPr txBox="1"/>
          <p:nvPr/>
        </p:nvSpPr>
        <p:spPr>
          <a:xfrm>
            <a:off x="2193450" y="1380225"/>
            <a:ext cx="4757100" cy="318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Lexend"/>
                <a:ea typeface="Lexend"/>
                <a:cs typeface="Lexend"/>
                <a:sym typeface="Lexend"/>
              </a:rPr>
              <a:t>We’ve developed a predictive model that forecasts response times for NYC service complaints using historical data. The model takes into account key factors such as </a:t>
            </a:r>
            <a:r>
              <a:rPr b="1" i="0" lang="en" sz="1100" u="none" cap="none" strike="noStrike">
                <a:solidFill>
                  <a:schemeClr val="lt1"/>
                </a:solidFill>
                <a:latin typeface="Lexend"/>
                <a:ea typeface="Lexend"/>
                <a:cs typeface="Lexend"/>
                <a:sym typeface="Lexend"/>
              </a:rPr>
              <a:t>the type of complaint, location, time of day</a:t>
            </a:r>
            <a:r>
              <a:rPr b="0" i="0" lang="en" sz="1100" u="none" cap="none" strike="noStrike">
                <a:solidFill>
                  <a:schemeClr val="lt1"/>
                </a:solidFill>
                <a:latin typeface="Lexend"/>
                <a:ea typeface="Lexend"/>
                <a:cs typeface="Lexend"/>
                <a:sym typeface="Lexend"/>
              </a:rPr>
              <a:t>, and other relevant variables to generate accurate predictions. </a:t>
            </a:r>
            <a:endParaRPr b="0" i="0" sz="1100" u="none" cap="none" strike="noStrike">
              <a:solidFill>
                <a:schemeClr val="lt1"/>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Lexend"/>
                <a:ea typeface="Lexend"/>
                <a:cs typeface="Lexend"/>
                <a:sym typeface="Lexend"/>
              </a:rPr>
              <a:t>By analyzing these inputs, the model provides actionable outputs: predicted response times for different types of complaints. This enables agencies to anticipate potential delays, allocate resources effectively, and address high-priority issues proactively for NYC service complaints using historical data. </a:t>
            </a:r>
            <a:endParaRPr b="0" i="0" sz="1100" u="none" cap="none" strike="noStrike">
              <a:solidFill>
                <a:schemeClr val="lt1"/>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Lexend"/>
                <a:ea typeface="Lexend"/>
                <a:cs typeface="Lexend"/>
                <a:sym typeface="Lexend"/>
              </a:rPr>
              <a:t>The model takes into account key factors such as the type of complaint, location, time of day, and other relevant variables to generate accurate predictions. By analyzing these inputs, the model provides actionable outputs: predicted response times for different types of complaints. This enables agencies to anticipate potential delays, allocate resources effectively, and address high-priority issues proactively.</a:t>
            </a:r>
            <a:endParaRPr b="0" i="0" sz="1100" u="none" cap="none" strike="noStrike">
              <a:solidFill>
                <a:schemeClr val="lt1"/>
              </a:solidFill>
              <a:latin typeface="Lexend"/>
              <a:ea typeface="Lexend"/>
              <a:cs typeface="Lexend"/>
              <a:sym typeface="Lexend"/>
            </a:endParaRPr>
          </a:p>
        </p:txBody>
      </p:sp>
      <p:pic>
        <p:nvPicPr>
          <p:cNvPr id="226" name="Google Shape;226;p36" title="charts11.jpg"/>
          <p:cNvPicPr preferRelativeResize="0"/>
          <p:nvPr/>
        </p:nvPicPr>
        <p:blipFill rotWithShape="1">
          <a:blip r:embed="rId3">
            <a:alphaModFix/>
          </a:blip>
          <a:srcRect b="0" l="0" r="0" t="0"/>
          <a:stretch/>
        </p:blipFill>
        <p:spPr>
          <a:xfrm>
            <a:off x="0" y="664925"/>
            <a:ext cx="2093150" cy="4251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nvSpPr>
        <p:spPr>
          <a:xfrm>
            <a:off x="2086800" y="1266225"/>
            <a:ext cx="4970400" cy="32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exend"/>
                <a:ea typeface="Lexend"/>
                <a:cs typeface="Lexend"/>
                <a:sym typeface="Lexend"/>
              </a:rPr>
              <a:t>By forecasting response times, this model empowers NYC agencies to operate more efficiently in three key ways. </a:t>
            </a:r>
            <a:endParaRPr sz="1100">
              <a:solidFill>
                <a:schemeClr val="lt1"/>
              </a:solidFill>
              <a:latin typeface="Lexend"/>
              <a:ea typeface="Lexend"/>
              <a:cs typeface="Lexend"/>
              <a:sym typeface="Lexend"/>
            </a:endParaRPr>
          </a:p>
          <a:p>
            <a:pPr indent="0" lvl="0" marL="0" rtl="0" algn="l">
              <a:spcBef>
                <a:spcPts val="0"/>
              </a:spcBef>
              <a:spcAft>
                <a:spcPts val="0"/>
              </a:spcAft>
              <a:buNone/>
            </a:pPr>
            <a:r>
              <a:t/>
            </a:r>
            <a:endParaRPr sz="1100">
              <a:solidFill>
                <a:schemeClr val="lt1"/>
              </a:solidFill>
              <a:latin typeface="Lexend"/>
              <a:ea typeface="Lexend"/>
              <a:cs typeface="Lexend"/>
              <a:sym typeface="Lexend"/>
            </a:endParaRPr>
          </a:p>
          <a:p>
            <a:pPr indent="0" lvl="0" marL="0" rtl="0" algn="l">
              <a:spcBef>
                <a:spcPts val="0"/>
              </a:spcBef>
              <a:spcAft>
                <a:spcPts val="0"/>
              </a:spcAft>
              <a:buNone/>
            </a:pPr>
            <a:r>
              <a:rPr lang="en" sz="1100">
                <a:solidFill>
                  <a:schemeClr val="lt1"/>
                </a:solidFill>
                <a:latin typeface="Lexend"/>
                <a:ea typeface="Lexend"/>
                <a:cs typeface="Lexend"/>
                <a:sym typeface="Lexend"/>
              </a:rPr>
              <a:t>First, it enables resource allocation by identifying areas with predicted delays, allowing agencies to strategically assign staff and vehicles where they are needed most. </a:t>
            </a:r>
            <a:endParaRPr sz="1100">
              <a:solidFill>
                <a:schemeClr val="lt1"/>
              </a:solidFill>
              <a:latin typeface="Lexend"/>
              <a:ea typeface="Lexend"/>
              <a:cs typeface="Lexend"/>
              <a:sym typeface="Lexend"/>
            </a:endParaRPr>
          </a:p>
          <a:p>
            <a:pPr indent="0" lvl="0" marL="0" rtl="0" algn="l">
              <a:spcBef>
                <a:spcPts val="0"/>
              </a:spcBef>
              <a:spcAft>
                <a:spcPts val="0"/>
              </a:spcAft>
              <a:buNone/>
            </a:pPr>
            <a:r>
              <a:t/>
            </a:r>
            <a:endParaRPr sz="1100">
              <a:solidFill>
                <a:schemeClr val="lt1"/>
              </a:solidFill>
              <a:latin typeface="Lexend"/>
              <a:ea typeface="Lexend"/>
              <a:cs typeface="Lexend"/>
              <a:sym typeface="Lexend"/>
            </a:endParaRPr>
          </a:p>
          <a:p>
            <a:pPr indent="0" lvl="0" marL="0" rtl="0" algn="l">
              <a:spcBef>
                <a:spcPts val="0"/>
              </a:spcBef>
              <a:spcAft>
                <a:spcPts val="0"/>
              </a:spcAft>
              <a:buNone/>
            </a:pPr>
            <a:r>
              <a:rPr lang="en" sz="1100">
                <a:solidFill>
                  <a:schemeClr val="lt1"/>
                </a:solidFill>
                <a:latin typeface="Lexend"/>
                <a:ea typeface="Lexend"/>
                <a:cs typeface="Lexend"/>
                <a:sym typeface="Lexend"/>
              </a:rPr>
              <a:t>Second, it supports prioritization by flagging high priority complaints, such as safety related issues, ensuring that critical cases receive immediate attention. </a:t>
            </a:r>
            <a:endParaRPr sz="1100">
              <a:solidFill>
                <a:schemeClr val="lt1"/>
              </a:solidFill>
              <a:latin typeface="Lexend"/>
              <a:ea typeface="Lexend"/>
              <a:cs typeface="Lexend"/>
              <a:sym typeface="Lexend"/>
            </a:endParaRPr>
          </a:p>
          <a:p>
            <a:pPr indent="0" lvl="0" marL="0" rtl="0" algn="l">
              <a:spcBef>
                <a:spcPts val="0"/>
              </a:spcBef>
              <a:spcAft>
                <a:spcPts val="0"/>
              </a:spcAft>
              <a:buNone/>
            </a:pPr>
            <a:r>
              <a:t/>
            </a:r>
            <a:endParaRPr sz="1100">
              <a:solidFill>
                <a:schemeClr val="lt1"/>
              </a:solidFill>
              <a:latin typeface="Lexend"/>
              <a:ea typeface="Lexend"/>
              <a:cs typeface="Lexend"/>
              <a:sym typeface="Lexend"/>
            </a:endParaRPr>
          </a:p>
          <a:p>
            <a:pPr indent="0" lvl="0" marL="0" rtl="0" algn="l">
              <a:spcBef>
                <a:spcPts val="0"/>
              </a:spcBef>
              <a:spcAft>
                <a:spcPts val="0"/>
              </a:spcAft>
              <a:buNone/>
            </a:pPr>
            <a:r>
              <a:rPr lang="en" sz="1100">
                <a:solidFill>
                  <a:schemeClr val="lt1"/>
                </a:solidFill>
                <a:latin typeface="Lexend"/>
                <a:ea typeface="Lexend"/>
                <a:cs typeface="Lexend"/>
                <a:sym typeface="Lexend"/>
              </a:rPr>
              <a:t>Finally, it facilitates proactive planning by helping agencies anticipate busy periods such as holidays or seasonal spikes and prepare in advance. These capabilities not only reduce delays but also enhance public satisfaction and trust in city services.</a:t>
            </a:r>
            <a:endParaRPr sz="1100">
              <a:solidFill>
                <a:schemeClr val="lt1"/>
              </a:solidFill>
              <a:latin typeface="Lexend"/>
              <a:ea typeface="Lexend"/>
              <a:cs typeface="Lexend"/>
              <a:sym typeface="Lexend"/>
            </a:endParaRPr>
          </a:p>
        </p:txBody>
      </p:sp>
      <p:sp>
        <p:nvSpPr>
          <p:cNvPr id="232" name="Google Shape;232;p37"/>
          <p:cNvSpPr txBox="1"/>
          <p:nvPr/>
        </p:nvSpPr>
        <p:spPr>
          <a:xfrm>
            <a:off x="2123450" y="220200"/>
            <a:ext cx="4537800" cy="7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lt1"/>
                </a:solidFill>
                <a:latin typeface="Lexend"/>
                <a:ea typeface="Lexend"/>
                <a:cs typeface="Lexend"/>
                <a:sym typeface="Lexend"/>
              </a:rPr>
              <a:t>Benefits for Agencies</a:t>
            </a:r>
            <a:endParaRPr b="1" sz="2500">
              <a:solidFill>
                <a:schemeClr val="lt1"/>
              </a:solidFill>
              <a:latin typeface="Lexend"/>
              <a:ea typeface="Lexend"/>
              <a:cs typeface="Lexend"/>
              <a:sym typeface="Lexend"/>
            </a:endParaRPr>
          </a:p>
        </p:txBody>
      </p:sp>
      <p:pic>
        <p:nvPicPr>
          <p:cNvPr id="233" name="Google Shape;233;p37" title="311-Broadway.jpg"/>
          <p:cNvPicPr preferRelativeResize="0"/>
          <p:nvPr/>
        </p:nvPicPr>
        <p:blipFill>
          <a:blip r:embed="rId3">
            <a:alphaModFix/>
          </a:blip>
          <a:stretch>
            <a:fillRect/>
          </a:stretch>
        </p:blipFill>
        <p:spPr>
          <a:xfrm>
            <a:off x="6991100" y="652775"/>
            <a:ext cx="2152900" cy="42390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nvSpPr>
        <p:spPr>
          <a:xfrm>
            <a:off x="2178525" y="220175"/>
            <a:ext cx="3712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Lexend"/>
                <a:ea typeface="Lexend"/>
                <a:cs typeface="Lexend"/>
                <a:sym typeface="Lexend"/>
              </a:rPr>
              <a:t>Real-World Example</a:t>
            </a:r>
            <a:endParaRPr b="1" sz="2500">
              <a:solidFill>
                <a:schemeClr val="lt1"/>
              </a:solidFill>
              <a:latin typeface="Lexend"/>
              <a:ea typeface="Lexend"/>
              <a:cs typeface="Lexend"/>
              <a:sym typeface="Lexend"/>
            </a:endParaRPr>
          </a:p>
        </p:txBody>
      </p:sp>
      <p:sp>
        <p:nvSpPr>
          <p:cNvPr id="239" name="Google Shape;239;p38"/>
          <p:cNvSpPr txBox="1"/>
          <p:nvPr/>
        </p:nvSpPr>
        <p:spPr>
          <a:xfrm>
            <a:off x="2123475" y="1384175"/>
            <a:ext cx="5025600" cy="30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AFAFC"/>
                </a:solidFill>
                <a:latin typeface="Lexend"/>
                <a:ea typeface="Lexend"/>
                <a:cs typeface="Lexend"/>
                <a:sym typeface="Lexend"/>
              </a:rPr>
              <a:t>For Illegal Parking</a:t>
            </a:r>
            <a:r>
              <a:rPr lang="en">
                <a:solidFill>
                  <a:srgbClr val="FAFAFC"/>
                </a:solidFill>
                <a:latin typeface="Lexend"/>
                <a:ea typeface="Lexend"/>
                <a:cs typeface="Lexend"/>
                <a:sym typeface="Lexend"/>
              </a:rPr>
              <a:t> complaint type </a:t>
            </a:r>
            <a:r>
              <a:rPr lang="en">
                <a:solidFill>
                  <a:srgbClr val="FAFAFC"/>
                </a:solidFill>
                <a:latin typeface="Lexend"/>
                <a:ea typeface="Lexend"/>
                <a:cs typeface="Lexend"/>
                <a:sym typeface="Lexend"/>
              </a:rPr>
              <a:t>in Brooklyn, the model predicts an average delay of 204 hours. Using this insight, agencies can take proactive measures, such as allocating additional staff or resources to the area during peak complaint periods. For example, reallocating staff would reduce delays by 30%, ensuring faster resolutions and improving resident satisfaction. This demonstrates how predictive analytics translates into actionable decisions that directly benefit the community.</a:t>
            </a:r>
            <a:endParaRPr>
              <a:solidFill>
                <a:srgbClr val="FAFAFC"/>
              </a:solidFill>
              <a:latin typeface="Lexend"/>
              <a:ea typeface="Lexend"/>
              <a:cs typeface="Lexend"/>
              <a:sym typeface="Lexend"/>
            </a:endParaRPr>
          </a:p>
        </p:txBody>
      </p:sp>
      <p:pic>
        <p:nvPicPr>
          <p:cNvPr id="240" name="Google Shape;240;p38" title="jkklh.png"/>
          <p:cNvPicPr preferRelativeResize="0"/>
          <p:nvPr/>
        </p:nvPicPr>
        <p:blipFill>
          <a:blip r:embed="rId3">
            <a:alphaModFix/>
          </a:blip>
          <a:stretch>
            <a:fillRect/>
          </a:stretch>
        </p:blipFill>
        <p:spPr>
          <a:xfrm>
            <a:off x="0" y="668475"/>
            <a:ext cx="2123475" cy="4207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nvSpPr>
        <p:spPr>
          <a:xfrm>
            <a:off x="1997650" y="212375"/>
            <a:ext cx="5426700" cy="9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lt1"/>
                </a:solidFill>
                <a:latin typeface="Lexend"/>
                <a:ea typeface="Lexend"/>
                <a:cs typeface="Lexend"/>
                <a:sym typeface="Lexend"/>
              </a:rPr>
              <a:t>Next Steps, Putting the Model into Action</a:t>
            </a:r>
            <a:endParaRPr b="1" sz="2500">
              <a:solidFill>
                <a:schemeClr val="lt1"/>
              </a:solidFill>
              <a:latin typeface="Lexend"/>
              <a:ea typeface="Lexend"/>
              <a:cs typeface="Lexend"/>
              <a:sym typeface="Lexend"/>
            </a:endParaRPr>
          </a:p>
        </p:txBody>
      </p:sp>
      <p:sp>
        <p:nvSpPr>
          <p:cNvPr id="246" name="Google Shape;246;p39"/>
          <p:cNvSpPr txBox="1"/>
          <p:nvPr/>
        </p:nvSpPr>
        <p:spPr>
          <a:xfrm>
            <a:off x="2075025" y="1360600"/>
            <a:ext cx="4868100" cy="29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exend"/>
                <a:ea typeface="Lexend"/>
                <a:cs typeface="Lexend"/>
                <a:sym typeface="Lexend"/>
              </a:rPr>
              <a:t>To implement this solution, NYC service agencies can take the following steps: </a:t>
            </a:r>
            <a:endParaRPr>
              <a:solidFill>
                <a:schemeClr val="lt1"/>
              </a:solidFill>
              <a:latin typeface="Lexend"/>
              <a:ea typeface="Lexend"/>
              <a:cs typeface="Lexend"/>
              <a:sym typeface="Lexend"/>
            </a:endParaRPr>
          </a:p>
          <a:p>
            <a:pPr indent="0" lvl="0" marL="0" rtl="0" algn="l">
              <a:spcBef>
                <a:spcPts val="0"/>
              </a:spcBef>
              <a:spcAft>
                <a:spcPts val="0"/>
              </a:spcAft>
              <a:buNone/>
            </a:pPr>
            <a:r>
              <a:t/>
            </a:r>
            <a:endParaRPr>
              <a:solidFill>
                <a:schemeClr val="lt1"/>
              </a:solidFill>
              <a:latin typeface="Lexend"/>
              <a:ea typeface="Lexend"/>
              <a:cs typeface="Lexend"/>
              <a:sym typeface="Lexend"/>
            </a:endParaRPr>
          </a:p>
          <a:p>
            <a:pPr indent="0" lvl="0" marL="0" rtl="0" algn="l">
              <a:spcBef>
                <a:spcPts val="0"/>
              </a:spcBef>
              <a:spcAft>
                <a:spcPts val="0"/>
              </a:spcAft>
              <a:buNone/>
            </a:pPr>
            <a:r>
              <a:rPr lang="en">
                <a:solidFill>
                  <a:schemeClr val="lt1"/>
                </a:solidFill>
                <a:latin typeface="Lexend"/>
                <a:ea typeface="Lexend"/>
                <a:cs typeface="Lexend"/>
                <a:sym typeface="Lexend"/>
              </a:rPr>
              <a:t>First, integrate the predictive model into existing systems for real-time predictions. </a:t>
            </a:r>
            <a:endParaRPr>
              <a:solidFill>
                <a:schemeClr val="lt1"/>
              </a:solidFill>
              <a:latin typeface="Lexend"/>
              <a:ea typeface="Lexend"/>
              <a:cs typeface="Lexend"/>
              <a:sym typeface="Lexend"/>
            </a:endParaRPr>
          </a:p>
          <a:p>
            <a:pPr indent="0" lvl="0" marL="0" rtl="0" algn="l">
              <a:spcBef>
                <a:spcPts val="0"/>
              </a:spcBef>
              <a:spcAft>
                <a:spcPts val="0"/>
              </a:spcAft>
              <a:buNone/>
            </a:pPr>
            <a:r>
              <a:t/>
            </a:r>
            <a:endParaRPr>
              <a:solidFill>
                <a:schemeClr val="lt1"/>
              </a:solidFill>
              <a:latin typeface="Lexend"/>
              <a:ea typeface="Lexend"/>
              <a:cs typeface="Lexend"/>
              <a:sym typeface="Lexend"/>
            </a:endParaRPr>
          </a:p>
          <a:p>
            <a:pPr indent="0" lvl="0" marL="0" rtl="0" algn="l">
              <a:spcBef>
                <a:spcPts val="0"/>
              </a:spcBef>
              <a:spcAft>
                <a:spcPts val="0"/>
              </a:spcAft>
              <a:buNone/>
            </a:pPr>
            <a:r>
              <a:rPr lang="en">
                <a:solidFill>
                  <a:schemeClr val="lt1"/>
                </a:solidFill>
                <a:latin typeface="Lexend"/>
                <a:ea typeface="Lexend"/>
                <a:cs typeface="Lexend"/>
                <a:sym typeface="Lexend"/>
              </a:rPr>
              <a:t>Second, monitor its performance regularly and retrain it periodically with new data to maintain accuracy. </a:t>
            </a:r>
            <a:endParaRPr>
              <a:solidFill>
                <a:schemeClr val="lt1"/>
              </a:solidFill>
              <a:latin typeface="Lexend"/>
              <a:ea typeface="Lexend"/>
              <a:cs typeface="Lexend"/>
              <a:sym typeface="Lexend"/>
            </a:endParaRPr>
          </a:p>
          <a:p>
            <a:pPr indent="0" lvl="0" marL="0" rtl="0" algn="l">
              <a:spcBef>
                <a:spcPts val="0"/>
              </a:spcBef>
              <a:spcAft>
                <a:spcPts val="0"/>
              </a:spcAft>
              <a:buNone/>
            </a:pPr>
            <a:r>
              <a:t/>
            </a:r>
            <a:endParaRPr>
              <a:solidFill>
                <a:schemeClr val="lt1"/>
              </a:solidFill>
              <a:latin typeface="Lexend"/>
              <a:ea typeface="Lexend"/>
              <a:cs typeface="Lexend"/>
              <a:sym typeface="Lexend"/>
            </a:endParaRPr>
          </a:p>
          <a:p>
            <a:pPr indent="0" lvl="0" marL="0" rtl="0" algn="l">
              <a:spcBef>
                <a:spcPts val="0"/>
              </a:spcBef>
              <a:spcAft>
                <a:spcPts val="0"/>
              </a:spcAft>
              <a:buNone/>
            </a:pPr>
            <a:r>
              <a:rPr lang="en">
                <a:solidFill>
                  <a:schemeClr val="lt1"/>
                </a:solidFill>
                <a:latin typeface="Lexend"/>
                <a:ea typeface="Lexend"/>
                <a:cs typeface="Lexend"/>
                <a:sym typeface="Lexend"/>
              </a:rPr>
              <a:t>Finally, collaborate with stakeholders to identify additional use cases, such as predicting complaint volumes or identifying systemic bottlenecks. By adopting this model, NYC agencies can transform their operations and better serve the community.</a:t>
            </a:r>
            <a:endParaRPr>
              <a:solidFill>
                <a:schemeClr val="lt1"/>
              </a:solidFill>
              <a:latin typeface="Lexend"/>
              <a:ea typeface="Lexend"/>
              <a:cs typeface="Lexend"/>
              <a:sym typeface="Lexend"/>
            </a:endParaRPr>
          </a:p>
        </p:txBody>
      </p:sp>
      <p:pic>
        <p:nvPicPr>
          <p:cNvPr id="247" name="Google Shape;247;p39" title="AI-and-ML.jpg"/>
          <p:cNvPicPr preferRelativeResize="0"/>
          <p:nvPr/>
        </p:nvPicPr>
        <p:blipFill>
          <a:blip r:embed="rId3">
            <a:alphaModFix/>
          </a:blip>
          <a:stretch>
            <a:fillRect/>
          </a:stretch>
        </p:blipFill>
        <p:spPr>
          <a:xfrm>
            <a:off x="6905200" y="652775"/>
            <a:ext cx="2238799" cy="4246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nvSpPr>
        <p:spPr>
          <a:xfrm>
            <a:off x="1966175" y="259575"/>
            <a:ext cx="4962600" cy="7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lt1"/>
                </a:solidFill>
                <a:latin typeface="Lexend"/>
                <a:ea typeface="Lexend"/>
                <a:cs typeface="Lexend"/>
                <a:sym typeface="Lexend"/>
              </a:rPr>
              <a:t>Transforming NYC Services with Predictive Analytics</a:t>
            </a:r>
            <a:endParaRPr b="1" sz="2500">
              <a:solidFill>
                <a:schemeClr val="lt1"/>
              </a:solidFill>
              <a:latin typeface="Lexend"/>
              <a:ea typeface="Lexend"/>
              <a:cs typeface="Lexend"/>
              <a:sym typeface="Lexend"/>
            </a:endParaRPr>
          </a:p>
        </p:txBody>
      </p:sp>
      <p:sp>
        <p:nvSpPr>
          <p:cNvPr id="253" name="Google Shape;253;p40"/>
          <p:cNvSpPr txBox="1"/>
          <p:nvPr/>
        </p:nvSpPr>
        <p:spPr>
          <a:xfrm>
            <a:off x="2162675" y="1541475"/>
            <a:ext cx="4766100" cy="318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exend"/>
                <a:ea typeface="Lexend"/>
                <a:cs typeface="Lexend"/>
                <a:sym typeface="Lexend"/>
              </a:rPr>
              <a:t>To conclude, this predictive model provides actionable insights to help NYC service agencies operate more efficiently. By forecasting response times, agencies can allocate resources effectively, prioritize critical complaints, and plan ahead for peak periods. Together, we can reduce delays, improve public satisfaction, and restore trust in city services. Let’s work together to make NYC services faster and more efficient.</a:t>
            </a:r>
            <a:endParaRPr>
              <a:solidFill>
                <a:schemeClr val="lt1"/>
              </a:solidFill>
              <a:latin typeface="Lexend"/>
              <a:ea typeface="Lexend"/>
              <a:cs typeface="Lexend"/>
              <a:sym typeface="Lexend"/>
            </a:endParaRPr>
          </a:p>
        </p:txBody>
      </p:sp>
      <p:pic>
        <p:nvPicPr>
          <p:cNvPr id="254" name="Google Shape;254;p40" title="8555316320_f515f7fe3f_z.jpg"/>
          <p:cNvPicPr preferRelativeResize="0"/>
          <p:nvPr/>
        </p:nvPicPr>
        <p:blipFill>
          <a:blip r:embed="rId3">
            <a:alphaModFix/>
          </a:blip>
          <a:stretch>
            <a:fillRect/>
          </a:stretch>
        </p:blipFill>
        <p:spPr>
          <a:xfrm>
            <a:off x="6740025" y="621300"/>
            <a:ext cx="2403974" cy="4286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ield Trip">
  <a:themeElements>
    <a:clrScheme name="Simple Light">
      <a:dk1>
        <a:srgbClr val="351C75"/>
      </a:dk1>
      <a:lt1>
        <a:srgbClr val="EEEEEE"/>
      </a:lt1>
      <a:dk2>
        <a:srgbClr val="D9D2E9"/>
      </a:dk2>
      <a:lt2>
        <a:srgbClr val="000000"/>
      </a:lt2>
      <a:accent1>
        <a:srgbClr val="007991"/>
      </a:accent1>
      <a:accent2>
        <a:srgbClr val="FE6D73"/>
      </a:accent2>
      <a:accent3>
        <a:srgbClr val="F3A712"/>
      </a:accent3>
      <a:accent4>
        <a:srgbClr val="998650"/>
      </a:accent4>
      <a:accent5>
        <a:srgbClr val="77966D"/>
      </a:accent5>
      <a:accent6>
        <a:srgbClr val="626D5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