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notesMasterIdLst>
    <p:notesMasterId r:id="rId8"/>
  </p:notesMasterIdLst>
  <p:sldIdLst>
    <p:sldId id="259" r:id="rId2"/>
    <p:sldId id="260" r:id="rId3"/>
    <p:sldId id="261" r:id="rId4"/>
    <p:sldId id="264" r:id="rId5"/>
    <p:sldId id="274" r:id="rId6"/>
    <p:sldId id="273" r:id="rId7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42" autoAdjust="0"/>
    <p:restoredTop sz="80494" autoAdjust="0"/>
  </p:normalViewPr>
  <p:slideViewPr>
    <p:cSldViewPr snapToGrid="0" snapToObjects="1">
      <p:cViewPr varScale="1">
        <p:scale>
          <a:sx n="86" d="100"/>
          <a:sy n="86" d="100"/>
        </p:scale>
        <p:origin x="344" y="19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A3CD-E970-6444-8216-C98EA2F5159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0480-4624-C849-A5B4-D32DAC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D0480-4624-C849-A5B4-D32DACDB1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493381" y="1761323"/>
            <a:ext cx="9001125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MOOC</a:t>
            </a:r>
          </a:p>
          <a:p>
            <a:pPr>
              <a:lnSpc>
                <a:spcPct val="90000"/>
              </a:lnSpc>
            </a:pPr>
            <a:r>
              <a:rPr lang="en-US" sz="9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Initial Steps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8488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20November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Project aim: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- Teach students the basics of wind energy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Target audience: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Educated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Has less than thirty minutes of absent minded time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Age range from late teens to retirees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Project aim and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game aim from a design point of view: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Game should be physics based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Game should be entertaining/fun/addictive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Game should be open-ended (after the end of the learning curve, the player still has the possibility to play in ‘full’ mode or other modes)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aim</a:t>
            </a:r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Which one is the most important?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Factors that are important in the cost of wind energy.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 </a:t>
            </a:r>
            <a:r>
              <a:rPr lang="en-US" sz="2000" dirty="0"/>
              <a:t>why certain wind turbine concept went out of </a:t>
            </a:r>
            <a:r>
              <a:rPr lang="en-US" sz="2000" dirty="0" smtClean="0"/>
              <a:t>fashion.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 </a:t>
            </a:r>
            <a:r>
              <a:rPr lang="en-US" sz="2000" dirty="0"/>
              <a:t>the energy conversion </a:t>
            </a:r>
            <a:r>
              <a:rPr lang="en-US" sz="2000" dirty="0" smtClean="0"/>
              <a:t>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Be </a:t>
            </a:r>
            <a:r>
              <a:rPr lang="en-US" sz="2000" dirty="0"/>
              <a:t>able to draw a velocity triangle and understand its effect on blade </a:t>
            </a:r>
            <a:r>
              <a:rPr lang="en-US" sz="2000" dirty="0" smtClean="0"/>
              <a:t>design.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 </a:t>
            </a:r>
            <a:r>
              <a:rPr lang="en-US" sz="2000" dirty="0"/>
              <a:t>why wind energy is moving </a:t>
            </a:r>
            <a:r>
              <a:rPr lang="en-US" sz="2000" dirty="0" smtClean="0"/>
              <a:t>offshore.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Integrate </a:t>
            </a:r>
            <a:r>
              <a:rPr lang="en-US" sz="2000" dirty="0"/>
              <a:t>different components of a drive train in one </a:t>
            </a:r>
            <a:r>
              <a:rPr lang="en-US" sz="2000" dirty="0" smtClean="0"/>
              <a:t>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Recognize </a:t>
            </a:r>
            <a:r>
              <a:rPr lang="en-US" sz="2000" dirty="0"/>
              <a:t>different regions in a power curve and identify what kind of control is </a:t>
            </a:r>
            <a:r>
              <a:rPr lang="en-US" sz="2000" dirty="0" smtClean="0"/>
              <a:t>used.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Understand </a:t>
            </a:r>
            <a:r>
              <a:rPr lang="en-US" sz="2000" dirty="0"/>
              <a:t>the relationship between rotation speed and rotor solidity, and the need for a chord and twist </a:t>
            </a:r>
            <a:r>
              <a:rPr lang="en-US" sz="2000" dirty="0" smtClean="0"/>
              <a:t>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Be </a:t>
            </a:r>
            <a:r>
              <a:rPr lang="en-US" sz="2000" dirty="0"/>
              <a:t>able to reflect on the consequences that unpredictable power supply have.</a:t>
            </a:r>
            <a:endParaRPr lang="en-US" sz="20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Choosing a principal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What learning depth is aimed for in this game</a:t>
            </a: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What type of learning feedback are you expecting to be provided to the players?</a:t>
            </a: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Offshore/onshore, what is more important for the game?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8563" y="1053884"/>
            <a:ext cx="5021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7752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311</TotalTime>
  <Words>253</Words>
  <Application>Microsoft Macintosh PowerPoint</Application>
  <PresentationFormat>Custom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MS PGothic</vt:lpstr>
      <vt:lpstr>ＭＳ Ｐゴシック</vt:lpstr>
      <vt:lpstr>Tahoma</vt:lpstr>
      <vt:lpstr>ヒラギノ角ゴ ProN W3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Microsoft Office User</cp:lastModifiedBy>
  <cp:revision>43</cp:revision>
  <dcterms:created xsi:type="dcterms:W3CDTF">2015-03-11T20:01:43Z</dcterms:created>
  <dcterms:modified xsi:type="dcterms:W3CDTF">2015-11-19T22:46:45Z</dcterms:modified>
</cp:coreProperties>
</file>