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notesMasterIdLst>
    <p:notesMasterId r:id="rId12"/>
  </p:notesMasterIdLst>
  <p:sldIdLst>
    <p:sldId id="259" r:id="rId2"/>
    <p:sldId id="274" r:id="rId3"/>
    <p:sldId id="285" r:id="rId4"/>
    <p:sldId id="286" r:id="rId5"/>
    <p:sldId id="284" r:id="rId6"/>
    <p:sldId id="287" r:id="rId7"/>
    <p:sldId id="288" r:id="rId8"/>
    <p:sldId id="289" r:id="rId9"/>
    <p:sldId id="276" r:id="rId10"/>
    <p:sldId id="273" r:id="rId11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42" autoAdjust="0"/>
    <p:restoredTop sz="80971" autoAdjust="0"/>
  </p:normalViewPr>
  <p:slideViewPr>
    <p:cSldViewPr snapToGrid="0" snapToObjects="1">
      <p:cViewPr varScale="1">
        <p:scale>
          <a:sx n="87" d="100"/>
          <a:sy n="87" d="100"/>
        </p:scale>
        <p:origin x="296" y="18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A3CD-E970-6444-8216-C98EA2F5159B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0480-4624-C849-A5B4-D32DAC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D0480-4624-C849-A5B4-D32DACDB1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64987" y="1761323"/>
            <a:ext cx="952951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MOOC</a:t>
            </a:r>
          </a:p>
          <a:p>
            <a:pPr>
              <a:lnSpc>
                <a:spcPct val="90000"/>
              </a:lnSpc>
            </a:pPr>
            <a:r>
              <a:rPr lang="en-US" sz="9600" i="1" spc="-15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Game mechanics</a:t>
            </a:r>
            <a:endParaRPr lang="en-US" sz="3600" i="1" spc="-15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8488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27 November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8563" y="1053884"/>
            <a:ext cx="5021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77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smtClean="0">
                <a:latin typeface="Arial"/>
                <a:ea typeface="ヒラギノ角ゴ ProN W3" charset="0"/>
                <a:cs typeface="Arial"/>
                <a:sym typeface="Tahoma" charset="0"/>
              </a:rPr>
              <a:t>Tower defense</a:t>
            </a: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River floods periodically, threatens to flood city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Pumps are used to pump out extra water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Pumps powered by wind turbines through transformers.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concept</a:t>
            </a:r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Turbine customization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Number of blades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Types of nacelle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Types of powertrain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Wind turbine height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Rotor blade length</a:t>
            </a:r>
          </a:p>
          <a:p>
            <a:pPr marL="441325">
              <a:lnSpc>
                <a:spcPct val="120000"/>
              </a:lnSpc>
            </a:pPr>
            <a:r>
              <a:rPr lang="en-US" sz="2400" i="1" dirty="0">
                <a:latin typeface="Arial"/>
                <a:ea typeface="ヒラギノ角ゴ ProN W3" charset="0"/>
                <a:cs typeface="Arial"/>
                <a:sym typeface="Tahoma" charset="0"/>
              </a:rPr>
              <a:t>Could we obtain data physical information on how to address these different </a:t>
            </a:r>
            <a:r>
              <a:rPr lang="en-US" sz="24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customization </a:t>
            </a:r>
            <a:r>
              <a:rPr lang="en-US" sz="2400" i="1" dirty="0">
                <a:latin typeface="Arial"/>
                <a:ea typeface="ヒラギノ角ゴ ProN W3" charset="0"/>
                <a:cs typeface="Arial"/>
                <a:sym typeface="Tahoma" charset="0"/>
              </a:rPr>
              <a:t>issues</a:t>
            </a:r>
            <a:r>
              <a:rPr lang="en-US" sz="24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?</a:t>
            </a:r>
            <a:endParaRPr lang="en-US" sz="24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mechanics </a:t>
            </a:r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(1)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Wind turbine placement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Height leads to increase in output and penalization in construction costs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Electricity transportation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Power decrease with distance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mechanics </a:t>
            </a:r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(2)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4215" y="4608098"/>
            <a:ext cx="900112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>
              <a:lnSpc>
                <a:spcPct val="120000"/>
              </a:lnSpc>
            </a:pPr>
            <a:r>
              <a:rPr lang="en-US" sz="2400" i="1" dirty="0">
                <a:latin typeface="Arial"/>
                <a:ea typeface="ヒラギノ角ゴ ProN W3" charset="0"/>
                <a:cs typeface="Arial"/>
                <a:sym typeface="Tahoma" charset="0"/>
              </a:rPr>
              <a:t>Could we obtain data physical information on how to address these different customization issues?</a:t>
            </a: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Resources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Currency: Turbine Coins (TC)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Quantitative scoring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Scoring based on TC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Flooding system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City sewer– a way not to loose too fast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mechanics </a:t>
            </a:r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(3)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Turbine maintenance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Wears over time – durability level – can be repaired at any time for a fee – requires mandatory maintenance after a certain time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Environmental events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Lightning, thunderstorm, earthquake, </a:t>
            </a:r>
            <a:r>
              <a:rPr lang="is-I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… - affect durability, speed of water, wind direction</a:t>
            </a:r>
            <a:endParaRPr lang="en-US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mechanics (4)</a:t>
            </a: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Nacelle turbine orientation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Possibility to rotate the wind turbine to face the wind (live active function)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Win/Fail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Ends with a star scoring system (3* - 90% or above, 2* - 60% or above, 1* - 30% or above)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Feedback given on: overall, placement, customization, wind orientation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mechanics (5)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Leaderboard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Ranks players according to score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Game mechanics (6)</a:t>
            </a:r>
          </a:p>
        </p:txBody>
      </p:sp>
    </p:spTree>
    <p:extLst>
      <p:ext uri="{BB962C8B-B14F-4D97-AF65-F5344CB8AC3E}">
        <p14:creationId xmlns:p14="http://schemas.microsoft.com/office/powerpoint/2010/main" val="150183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game is based on four chapters (for the proof of concept):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Tutorial for the tower defense game – minimal wind turbine aspects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Introduction to wind turbine placement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Introduction to wind turbine customization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Introduction to wind turbine orientation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Chapters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349</TotalTime>
  <Words>312</Words>
  <Application>Microsoft Macintosh PowerPoint</Application>
  <PresentationFormat>Custom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MS PGothic</vt:lpstr>
      <vt:lpstr>ＭＳ Ｐゴシック</vt:lpstr>
      <vt:lpstr>Tahoma</vt:lpstr>
      <vt:lpstr>ヒラギノ角ゴ ProN W3</vt:lpstr>
      <vt:lpstr>Arial</vt:lpstr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Microsoft Office User</cp:lastModifiedBy>
  <cp:revision>50</cp:revision>
  <dcterms:created xsi:type="dcterms:W3CDTF">2015-03-11T20:01:43Z</dcterms:created>
  <dcterms:modified xsi:type="dcterms:W3CDTF">2015-11-26T10:06:05Z</dcterms:modified>
</cp:coreProperties>
</file>