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9" r:id="rId1"/>
  </p:sldMasterIdLst>
  <p:notesMasterIdLst>
    <p:notesMasterId r:id="rId14"/>
  </p:notesMasterIdLst>
  <p:sldIdLst>
    <p:sldId id="259" r:id="rId2"/>
    <p:sldId id="290" r:id="rId3"/>
    <p:sldId id="291" r:id="rId4"/>
    <p:sldId id="292" r:id="rId5"/>
    <p:sldId id="293" r:id="rId6"/>
    <p:sldId id="294" r:id="rId7"/>
    <p:sldId id="295" r:id="rId8"/>
    <p:sldId id="299" r:id="rId9"/>
    <p:sldId id="296" r:id="rId10"/>
    <p:sldId id="297" r:id="rId11"/>
    <p:sldId id="298" r:id="rId12"/>
    <p:sldId id="273" r:id="rId13"/>
  </p:sldIdLst>
  <p:sldSz cx="11522075" cy="648017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5" autoAdjust="0"/>
    <p:restoredTop sz="91322" autoAdjust="0"/>
  </p:normalViewPr>
  <p:slideViewPr>
    <p:cSldViewPr snapToGrid="0" snapToObjects="1">
      <p:cViewPr varScale="1">
        <p:scale>
          <a:sx n="99" d="100"/>
          <a:sy n="99" d="100"/>
        </p:scale>
        <p:origin x="336" y="184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A3CD-E970-6444-8216-C98EA2F5159B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D0480-4624-C849-A5B4-D32DAC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D0480-4624-C849-A5B4-D32DACDB1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4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" y="3107387"/>
            <a:ext cx="1333144" cy="25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5828877"/>
            <a:ext cx="1104294" cy="430675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S_TUCAMP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00" y="-7200"/>
            <a:ext cx="11588400" cy="6505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5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2" y="1355814"/>
            <a:ext cx="1333144" cy="25295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20" r:id="rId2"/>
    <p:sldLayoutId id="214748412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964987" y="1761323"/>
            <a:ext cx="9529519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9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MOOC </a:t>
            </a:r>
            <a:r>
              <a:rPr lang="en-US" sz="7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Wind energy</a:t>
            </a:r>
            <a:endParaRPr lang="en-US" sz="7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>
              <a:lnSpc>
                <a:spcPct val="90000"/>
              </a:lnSpc>
            </a:pPr>
            <a:r>
              <a:rPr lang="en-US" sz="9600" i="1" spc="-15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Midterm</a:t>
            </a:r>
            <a:endParaRPr lang="en-US" sz="3600" i="1" spc="-15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4288" y="108488"/>
            <a:ext cx="288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09 December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7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Test performed on people with little or no knowledge of wind turbines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Testing of the learning objectives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Step wise testing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en-US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Testing plan</a:t>
            </a:r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Still a lot of work ahead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Will focus on the learning aspect of the game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4023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8563" y="1053884"/>
            <a:ext cx="50214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77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1" r="27706"/>
          <a:stretch/>
        </p:blipFill>
        <p:spPr>
          <a:xfrm>
            <a:off x="2781300" y="1681214"/>
            <a:ext cx="1659185" cy="1908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588" y="1970176"/>
            <a:ext cx="4078288" cy="1065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7" y="3714749"/>
            <a:ext cx="2981706" cy="17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MOOC and wind energy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Wind energy concepts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concept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game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learning aspect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test plan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Conclusion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en-US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en-US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Open from teenagers to retirees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Expected play time of 30 minutes of unfocused time per day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Increase of </a:t>
            </a:r>
            <a:r>
              <a:rPr lang="en-US" sz="3200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retainment</a:t>
            </a: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 rate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en-US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Teach wind energy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MOOC and wind energy</a:t>
            </a:r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242776"/>
            <a:ext cx="9001125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Several concepts of interest for this game:</a:t>
            </a:r>
            <a:endParaRPr lang="en-US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Power loss over distance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Grid integration of wind turbines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Type of </a:t>
            </a: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generator </a:t>
            </a: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that can be used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size of the blades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effects of events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wind effects on the output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wind turbine placement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Wind energy concepts</a:t>
            </a:r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game is constructed around the tower defense concept.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No shooting, just pumping.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Wind turbines are used to power pumps.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pumps are used to pump a flooding river.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 chapter based game with introduction of new mechanics each chapter.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A tower defense game</a:t>
            </a:r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38" y="0"/>
            <a:ext cx="8640233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98762" y="2866381"/>
            <a:ext cx="3097485" cy="62379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GAME TIME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328496"/>
            <a:ext cx="9001125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first playable is just a game.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plan forward is a teaching game.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Visualizing the different learning objectives.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Wind turbine customization panel.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Feedback is key.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 chapter based game.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Learning is the goal</a:t>
            </a:r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thema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Standaardthema.thmx</Template>
  <TotalTime>474</TotalTime>
  <Words>231</Words>
  <Application>Microsoft Macintosh PowerPoint</Application>
  <PresentationFormat>Custom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MS PGothic</vt:lpstr>
      <vt:lpstr>ＭＳ Ｐゴシック</vt:lpstr>
      <vt:lpstr>Tahoma</vt:lpstr>
      <vt:lpstr>ヒラギノ角ゴ ProN W3</vt:lpstr>
      <vt:lpstr>Arial</vt:lpstr>
      <vt:lpstr>Standaardthema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Ouwerkerk</dc:creator>
  <cp:lastModifiedBy>Microsoft Office User</cp:lastModifiedBy>
  <cp:revision>70</cp:revision>
  <dcterms:created xsi:type="dcterms:W3CDTF">2015-03-11T20:01:43Z</dcterms:created>
  <dcterms:modified xsi:type="dcterms:W3CDTF">2015-12-09T07:41:11Z</dcterms:modified>
</cp:coreProperties>
</file>