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4F0D-A207-6FBE-9C8E-A0DB5802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4BADF-C30D-2E59-D53A-5228E01B5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6F5D7-1D3F-FD63-BC9C-CA36BB1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FA3D7-9565-E791-C524-25548325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DBEFA4-B2B4-0318-F293-4F7EC990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1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174F5-0A29-98D5-5A99-DAA12817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B5FA9D-B4CB-4747-FC85-AF271B14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5ABAF-C703-6892-FCAD-BFC50DA5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B2974-3892-CD3E-2939-55F0C9FF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BDDE9-C6C9-4F0E-C009-BB70A2F0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CD190B-D6B4-E61C-0493-5E9FC77C7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513A5E-45E4-9BAF-00D0-44E14C68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5F9D7-3BFF-63BA-8D93-E47341BE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E5CD97-81C6-550A-F4B9-67A32E30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B54AD-26AC-4E9D-E7CD-558491F7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8152-4F43-609A-F767-0B994052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D3471-015C-5948-FBF0-549D31F3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D6A587-FE36-517C-5176-3F209B02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1E74EB-263B-0D9F-D45B-A99CEADD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1D400-0A32-1040-3159-C66FA4FD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FBFB7-D5A3-BE4F-E9A6-2C1A7D66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7C471-8288-24C9-C074-3E6A729A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31A2B-F773-4436-0619-C2F5829A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8BE4A-6087-F990-62E8-BAEBFCE8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AB460-32F5-BDCE-F217-A568F6AF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9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15B64-85CC-C253-E6C8-5D373990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1DE30-98DA-D3AE-FD07-3F1978740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A9CDFB-B182-059B-3534-DA84AE07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AE8D54-DBBE-2AD5-1850-2C8746FC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7DF555-6901-F51F-C433-DBCB7D17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B3DA8A-29AC-5A97-0F4A-27CCD072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2A6ED-209E-FB8A-2C32-B13600E1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D2D31-9626-7842-38AD-2BA36944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40B88-1EEB-E876-5DAF-2EFFD0B0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96FA7B-8838-3583-5DCC-A29CB3DB4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E47F54-D16A-97F9-A95E-51E9B2F6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4E17AE-2FEA-0970-CEA1-D8AD1E3D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AEE99D-CA58-8792-41B8-4F1F919F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49D3E-32BE-2B1E-0D7E-C965401B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7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8DD4A-327D-BB37-6740-AAF1E0E5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629A38-6D1A-5FF6-B630-C8D3305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276A60-BC97-DA25-3F7A-CC07C50A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772FE8-F79B-D459-5FCA-0443D2EF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2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A7A256-B7E4-04FC-71D7-F28782D0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443478-BD2F-1183-3004-CC8347C9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53B250-AAE2-E7B4-26B4-FE787E7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C710-4623-A17F-8D51-8FF8C27C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E3DC6-A917-401A-E3DC-8201EAAB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71B87-1B51-1E07-C570-084C6AFC5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E675-B793-2ADD-A58A-688C1920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9DA748-7018-E204-D82A-5738341E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EBE952-F488-B2F2-71DB-91071610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2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5E1EF-2E4F-CC13-2C00-18CB0C77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ED234A-BB27-AC0F-E580-D6F53F1BE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56BD0-7F56-C919-5849-0DB617C90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C25845-DD05-71BC-B97F-40A40875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6C219-820A-7EB0-9D25-2F91F71F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69F41-9197-0C7F-AA2F-97AA7DFF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0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91E93E-126B-6356-5BF3-32D6F467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FFE2C-14FE-C702-C7EE-46EFF06A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D8664-EA2E-8D03-5004-88B49627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2D428-398B-48A9-B8ED-F6B40B14267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E2F58-D884-BF09-1CA2-27AA3797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8C768-3643-98FC-15C3-A0B64D0A2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20297-4208-45D9-B96A-4FEE2A649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7F90C9FC-453D-9465-24AD-FB57D8CE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92"/>
            <a:ext cx="12189705" cy="6859292"/>
          </a:xfrm>
          <a:prstGeom prst="roundRect">
            <a:avLst>
              <a:gd name="adj" fmla="val 4331"/>
            </a:avLst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F47E82-EF94-9FCE-79F3-B0F567156067}"/>
              </a:ext>
            </a:extLst>
          </p:cNvPr>
          <p:cNvSpPr/>
          <p:nvPr/>
        </p:nvSpPr>
        <p:spPr>
          <a:xfrm>
            <a:off x="-1" y="-1292"/>
            <a:ext cx="12189704" cy="6859292"/>
          </a:xfrm>
          <a:prstGeom prst="roundRect">
            <a:avLst>
              <a:gd name="adj" fmla="val 5324"/>
            </a:avLst>
          </a:prstGeom>
          <a:solidFill>
            <a:srgbClr val="032030">
              <a:alpha val="8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B0D2E6-CFAF-D390-70AF-6A1058FF180C}"/>
              </a:ext>
            </a:extLst>
          </p:cNvPr>
          <p:cNvSpPr txBox="1"/>
          <p:nvPr/>
        </p:nvSpPr>
        <p:spPr>
          <a:xfrm>
            <a:off x="914400" y="1212363"/>
            <a:ext cx="99901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Dashboard Financeiro</a:t>
            </a:r>
          </a:p>
          <a:p>
            <a:pPr algn="ctr"/>
            <a:r>
              <a:rPr lang="pt-BR" sz="66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Rck</a:t>
            </a:r>
            <a:r>
              <a:rPr lang="pt-BR" sz="6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Trader</a:t>
            </a:r>
          </a:p>
        </p:txBody>
      </p:sp>
      <p:pic>
        <p:nvPicPr>
          <p:cNvPr id="9" name="Imagem 8" descr="Ícone&#10;&#10;O conteúdo gerado por IA pode estar incorreto.">
            <a:extLst>
              <a:ext uri="{FF2B5EF4-FFF2-40B4-BE49-F238E27FC236}">
                <a16:creationId xmlns:a16="http://schemas.microsoft.com/office/drawing/2014/main" id="{BED490A8-70E0-5484-E93A-9EF231116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20" y="3870277"/>
            <a:ext cx="1233985" cy="123398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4CC366-C44D-713D-113F-CC1BA72EFD0A}"/>
              </a:ext>
            </a:extLst>
          </p:cNvPr>
          <p:cNvSpPr/>
          <p:nvPr/>
        </p:nvSpPr>
        <p:spPr>
          <a:xfrm>
            <a:off x="3721858" y="5318708"/>
            <a:ext cx="3916908" cy="586854"/>
          </a:xfrm>
          <a:prstGeom prst="roundRect">
            <a:avLst>
              <a:gd name="adj" fmla="val 50000"/>
            </a:avLst>
          </a:prstGeom>
          <a:solidFill>
            <a:srgbClr val="03203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Orbitron" pitchFamily="2" charset="0"/>
              </a:rPr>
              <a:t>IR PARA DASHBOARD</a:t>
            </a:r>
          </a:p>
        </p:txBody>
      </p:sp>
    </p:spTree>
    <p:extLst>
      <p:ext uri="{BB962C8B-B14F-4D97-AF65-F5344CB8AC3E}">
        <p14:creationId xmlns:p14="http://schemas.microsoft.com/office/powerpoint/2010/main" val="3346306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Orbitron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Marques</dc:creator>
  <cp:lastModifiedBy>Bruno Marques</cp:lastModifiedBy>
  <cp:revision>2</cp:revision>
  <dcterms:created xsi:type="dcterms:W3CDTF">2025-03-29T12:10:14Z</dcterms:created>
  <dcterms:modified xsi:type="dcterms:W3CDTF">2025-03-29T12:21:48Z</dcterms:modified>
</cp:coreProperties>
</file>