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4B"/>
    <a:srgbClr val="365160"/>
    <a:srgbClr val="042C42"/>
    <a:srgbClr val="063C5A"/>
    <a:srgbClr val="074365"/>
    <a:srgbClr val="032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0BE71E5C-7D4A-43B1-9415-0BC2FECABE91}"/>
    <pc:docChg chg="undo redo custSel addSld delSld modSld">
      <pc:chgData name="Alon Pinheiro" userId="68d1182545d76c74" providerId="LiveId" clId="{0BE71E5C-7D4A-43B1-9415-0BC2FECABE91}" dt="2021-06-17T14:31:23.828" v="352" actId="47"/>
      <pc:docMkLst>
        <pc:docMk/>
      </pc:docMkLst>
      <pc:sldChg chg="addSp delSp modSp add mod">
        <pc:chgData name="Alon Pinheiro" userId="68d1182545d76c74" providerId="LiveId" clId="{0BE71E5C-7D4A-43B1-9415-0BC2FECABE91}" dt="2021-06-17T13:48:14.139" v="322" actId="478"/>
        <pc:sldMkLst>
          <pc:docMk/>
          <pc:sldMk cId="1347429176" sldId="257"/>
        </pc:sldMkLst>
        <pc:spChg chg="mod">
          <ac:chgData name="Alon Pinheiro" userId="68d1182545d76c74" providerId="LiveId" clId="{0BE71E5C-7D4A-43B1-9415-0BC2FECABE91}" dt="2021-06-17T13:28:30.149" v="2" actId="14100"/>
          <ac:spMkLst>
            <pc:docMk/>
            <pc:sldMk cId="1347429176" sldId="257"/>
            <ac:spMk id="4" creationId="{FA5C1A16-C3EC-4FF1-AF20-3819E1CE4E09}"/>
          </ac:spMkLst>
        </pc:spChg>
        <pc:spChg chg="add mod">
          <ac:chgData name="Alon Pinheiro" userId="68d1182545d76c74" providerId="LiveId" clId="{0BE71E5C-7D4A-43B1-9415-0BC2FECABE91}" dt="2021-06-17T13:46:54.444" v="300" actId="14100"/>
          <ac:spMkLst>
            <pc:docMk/>
            <pc:sldMk cId="1347429176" sldId="257"/>
            <ac:spMk id="5" creationId="{35287286-0648-4906-AE06-8B398675C13E}"/>
          </ac:spMkLst>
        </pc:spChg>
        <pc:spChg chg="add mod">
          <ac:chgData name="Alon Pinheiro" userId="68d1182545d76c74" providerId="LiveId" clId="{0BE71E5C-7D4A-43B1-9415-0BC2FECABE91}" dt="2021-06-17T13:46:56.819" v="302" actId="571"/>
          <ac:spMkLst>
            <pc:docMk/>
            <pc:sldMk cId="1347429176" sldId="257"/>
            <ac:spMk id="7" creationId="{4F062E81-4BBA-49D8-8974-07D7418A2A5A}"/>
          </ac:spMkLst>
        </pc:spChg>
        <pc:spChg chg="add mod">
          <ac:chgData name="Alon Pinheiro" userId="68d1182545d76c74" providerId="LiveId" clId="{0BE71E5C-7D4A-43B1-9415-0BC2FECABE91}" dt="2021-06-17T13:47:09.077" v="304" actId="14100"/>
          <ac:spMkLst>
            <pc:docMk/>
            <pc:sldMk cId="1347429176" sldId="257"/>
            <ac:spMk id="9" creationId="{E6161532-4990-4483-95AB-702C6917662A}"/>
          </ac:spMkLst>
        </pc:spChg>
        <pc:spChg chg="add mod">
          <ac:chgData name="Alon Pinheiro" userId="68d1182545d76c74" providerId="LiveId" clId="{0BE71E5C-7D4A-43B1-9415-0BC2FECABE91}" dt="2021-06-17T13:47:18.575" v="306" actId="14100"/>
          <ac:spMkLst>
            <pc:docMk/>
            <pc:sldMk cId="1347429176" sldId="257"/>
            <ac:spMk id="10" creationId="{FE368027-CCF7-47BA-A3B2-201EF9F46BD5}"/>
          </ac:spMkLst>
        </pc:spChg>
        <pc:spChg chg="add mod">
          <ac:chgData name="Alon Pinheiro" userId="68d1182545d76c74" providerId="LiveId" clId="{0BE71E5C-7D4A-43B1-9415-0BC2FECABE91}" dt="2021-06-17T13:47:23.142" v="308" actId="14100"/>
          <ac:spMkLst>
            <pc:docMk/>
            <pc:sldMk cId="1347429176" sldId="257"/>
            <ac:spMk id="11" creationId="{73BAE83F-0826-46F6-942B-D98C2652FB3E}"/>
          </ac:spMkLst>
        </pc:spChg>
        <pc:spChg chg="add mod">
          <ac:chgData name="Alon Pinheiro" userId="68d1182545d76c74" providerId="LiveId" clId="{0BE71E5C-7D4A-43B1-9415-0BC2FECABE91}" dt="2021-06-17T13:47:25.351" v="309" actId="571"/>
          <ac:spMkLst>
            <pc:docMk/>
            <pc:sldMk cId="1347429176" sldId="257"/>
            <ac:spMk id="12" creationId="{E8836AB5-44D8-40F4-A614-C82D3593492A}"/>
          </ac:spMkLst>
        </pc:spChg>
        <pc:spChg chg="add mod">
          <ac:chgData name="Alon Pinheiro" userId="68d1182545d76c74" providerId="LiveId" clId="{0BE71E5C-7D4A-43B1-9415-0BC2FECABE91}" dt="2021-06-17T13:47:28.494" v="310" actId="571"/>
          <ac:spMkLst>
            <pc:docMk/>
            <pc:sldMk cId="1347429176" sldId="257"/>
            <ac:spMk id="13" creationId="{674D6709-80F1-420E-A861-3A2BA0BB9ECC}"/>
          </ac:spMkLst>
        </pc:spChg>
        <pc:spChg chg="add mod">
          <ac:chgData name="Alon Pinheiro" userId="68d1182545d76c74" providerId="LiveId" clId="{0BE71E5C-7D4A-43B1-9415-0BC2FECABE91}" dt="2021-06-17T13:47:47.735" v="317" actId="1036"/>
          <ac:spMkLst>
            <pc:docMk/>
            <pc:sldMk cId="1347429176" sldId="257"/>
            <ac:spMk id="14" creationId="{67F551F0-190D-4AE2-A675-3E632778AAD5}"/>
          </ac:spMkLst>
        </pc:spChg>
        <pc:spChg chg="add mod">
          <ac:chgData name="Alon Pinheiro" userId="68d1182545d76c74" providerId="LiveId" clId="{0BE71E5C-7D4A-43B1-9415-0BC2FECABE91}" dt="2021-06-17T13:47:50.574" v="318" actId="571"/>
          <ac:spMkLst>
            <pc:docMk/>
            <pc:sldMk cId="1347429176" sldId="257"/>
            <ac:spMk id="15" creationId="{3C9896DA-BAD3-47DD-835B-6BF10D3EDE73}"/>
          </ac:spMkLst>
        </pc:spChg>
        <pc:spChg chg="add mod">
          <ac:chgData name="Alon Pinheiro" userId="68d1182545d76c74" providerId="LiveId" clId="{0BE71E5C-7D4A-43B1-9415-0BC2FECABE91}" dt="2021-06-17T13:48:02.211" v="321" actId="14100"/>
          <ac:spMkLst>
            <pc:docMk/>
            <pc:sldMk cId="1347429176" sldId="257"/>
            <ac:spMk id="16" creationId="{A78549E5-1AA0-4E7F-B902-1941867F3F91}"/>
          </ac:spMkLst>
        </pc:spChg>
        <pc:picChg chg="add del mod modCrop">
          <ac:chgData name="Alon Pinheiro" userId="68d1182545d76c74" providerId="LiveId" clId="{0BE71E5C-7D4A-43B1-9415-0BC2FECABE91}" dt="2021-06-17T13:48:14.139" v="322" actId="478"/>
          <ac:picMkLst>
            <pc:docMk/>
            <pc:sldMk cId="1347429176" sldId="257"/>
            <ac:picMk id="6" creationId="{9AC95BB9-B594-451C-B8A0-88F8ADC90324}"/>
          </ac:picMkLst>
        </pc:picChg>
        <pc:picChg chg="add mod">
          <ac:chgData name="Alon Pinheiro" userId="68d1182545d76c74" providerId="LiveId" clId="{0BE71E5C-7D4A-43B1-9415-0BC2FECABE91}" dt="2021-06-17T13:46:56.819" v="302" actId="571"/>
          <ac:picMkLst>
            <pc:docMk/>
            <pc:sldMk cId="1347429176" sldId="257"/>
            <ac:picMk id="8" creationId="{46BF10FF-FA04-410D-A4EC-A51192BAA6DA}"/>
          </ac:picMkLst>
        </pc:picChg>
      </pc:sldChg>
      <pc:sldChg chg="addSp new del mod">
        <pc:chgData name="Alon Pinheiro" userId="68d1182545d76c74" providerId="LiveId" clId="{0BE71E5C-7D4A-43B1-9415-0BC2FECABE91}" dt="2021-06-17T14:31:20.306" v="351" actId="47"/>
        <pc:sldMkLst>
          <pc:docMk/>
          <pc:sldMk cId="1225508979" sldId="258"/>
        </pc:sldMkLst>
        <pc:picChg chg="add">
          <ac:chgData name="Alon Pinheiro" userId="68d1182545d76c74" providerId="LiveId" clId="{0BE71E5C-7D4A-43B1-9415-0BC2FECABE91}" dt="2021-06-17T13:28:50.167" v="4" actId="22"/>
          <ac:picMkLst>
            <pc:docMk/>
            <pc:sldMk cId="1225508979" sldId="258"/>
            <ac:picMk id="5" creationId="{57B3AEA0-8163-469E-941C-DF7DCF7EF8F1}"/>
          </ac:picMkLst>
        </pc:picChg>
      </pc:sldChg>
      <pc:sldChg chg="addSp modSp add mod">
        <pc:chgData name="Alon Pinheiro" userId="68d1182545d76c74" providerId="LiveId" clId="{0BE71E5C-7D4A-43B1-9415-0BC2FECABE91}" dt="2021-06-17T14:09:22.855" v="349" actId="207"/>
        <pc:sldMkLst>
          <pc:docMk/>
          <pc:sldMk cId="4286658464" sldId="259"/>
        </pc:sldMkLst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5" creationId="{35287286-0648-4906-AE06-8B398675C13E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9" creationId="{E6161532-4990-4483-95AB-702C6917662A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0" creationId="{FE368027-CCF7-47BA-A3B2-201EF9F46BD5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1" creationId="{73BAE83F-0826-46F6-942B-D98C2652FB3E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2" creationId="{E8836AB5-44D8-40F4-A614-C82D3593492A}"/>
          </ac:spMkLst>
        </pc:spChg>
        <pc:spChg chg="mod">
          <ac:chgData name="Alon Pinheiro" userId="68d1182545d76c74" providerId="LiveId" clId="{0BE71E5C-7D4A-43B1-9415-0BC2FECABE91}" dt="2021-06-17T14:06:50.354" v="346" actId="207"/>
          <ac:spMkLst>
            <pc:docMk/>
            <pc:sldMk cId="4286658464" sldId="259"/>
            <ac:spMk id="13" creationId="{674D6709-80F1-420E-A861-3A2BA0BB9ECC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4" creationId="{67F551F0-190D-4AE2-A675-3E632778AAD5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5" creationId="{3C9896DA-BAD3-47DD-835B-6BF10D3EDE73}"/>
          </ac:spMkLst>
        </pc:spChg>
        <pc:spChg chg="mod">
          <ac:chgData name="Alon Pinheiro" userId="68d1182545d76c74" providerId="LiveId" clId="{0BE71E5C-7D4A-43B1-9415-0BC2FECABE91}" dt="2021-06-17T14:09:22.855" v="349" actId="207"/>
          <ac:spMkLst>
            <pc:docMk/>
            <pc:sldMk cId="4286658464" sldId="259"/>
            <ac:spMk id="16" creationId="{A78549E5-1AA0-4E7F-B902-1941867F3F91}"/>
          </ac:spMkLst>
        </pc:spChg>
        <pc:picChg chg="add mod">
          <ac:chgData name="Alon Pinheiro" userId="68d1182545d76c74" providerId="LiveId" clId="{0BE71E5C-7D4A-43B1-9415-0BC2FECABE91}" dt="2021-06-17T13:51:06.618" v="327" actId="1038"/>
          <ac:picMkLst>
            <pc:docMk/>
            <pc:sldMk cId="4286658464" sldId="259"/>
            <ac:picMk id="17" creationId="{D1DC1866-E6BB-4ECA-8464-74E1DB74C242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18" creationId="{8E6D694C-1481-4ADF-BFE4-6B9D32A61D7C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19" creationId="{A1BD6118-28B8-4C68-B34F-9307E7B47DF2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0" creationId="{0F2BEF27-BA2D-4578-A5AD-B2D2E084D76D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1" creationId="{BE77080E-73B8-4507-AAAD-04730E8E5339}"/>
          </ac:picMkLst>
        </pc:picChg>
        <pc:picChg chg="add mod">
          <ac:chgData name="Alon Pinheiro" userId="68d1182545d76c74" providerId="LiveId" clId="{0BE71E5C-7D4A-43B1-9415-0BC2FECABE91}" dt="2021-06-17T13:50:49.687" v="324"/>
          <ac:picMkLst>
            <pc:docMk/>
            <pc:sldMk cId="4286658464" sldId="259"/>
            <ac:picMk id="22" creationId="{EFD28A99-ACEA-412B-9F6B-55108DC6D3C5}"/>
          </ac:picMkLst>
        </pc:picChg>
      </pc:sldChg>
      <pc:sldChg chg="modSp add del mod">
        <pc:chgData name="Alon Pinheiro" userId="68d1182545d76c74" providerId="LiveId" clId="{0BE71E5C-7D4A-43B1-9415-0BC2FECABE91}" dt="2021-06-17T14:31:19.807" v="350" actId="47"/>
        <pc:sldMkLst>
          <pc:docMk/>
          <pc:sldMk cId="2036984719" sldId="260"/>
        </pc:sldMkLst>
        <pc:spChg chg="mod">
          <ac:chgData name="Alon Pinheiro" userId="68d1182545d76c74" providerId="LiveId" clId="{0BE71E5C-7D4A-43B1-9415-0BC2FECABE91}" dt="2021-06-17T14:05:05.529" v="343" actId="208"/>
          <ac:spMkLst>
            <pc:docMk/>
            <pc:sldMk cId="2036984719" sldId="260"/>
            <ac:spMk id="14" creationId="{67F551F0-190D-4AE2-A675-3E632778AAD5}"/>
          </ac:spMkLst>
        </pc:spChg>
        <pc:spChg chg="mod">
          <ac:chgData name="Alon Pinheiro" userId="68d1182545d76c74" providerId="LiveId" clId="{0BE71E5C-7D4A-43B1-9415-0BC2FECABE91}" dt="2021-06-17T14:05:12.268" v="344" actId="108"/>
          <ac:spMkLst>
            <pc:docMk/>
            <pc:sldMk cId="2036984719" sldId="260"/>
            <ac:spMk id="15" creationId="{3C9896DA-BAD3-47DD-835B-6BF10D3EDE73}"/>
          </ac:spMkLst>
        </pc:spChg>
        <pc:spChg chg="mod">
          <ac:chgData name="Alon Pinheiro" userId="68d1182545d76c74" providerId="LiveId" clId="{0BE71E5C-7D4A-43B1-9415-0BC2FECABE91}" dt="2021-06-17T14:05:14.579" v="345" actId="108"/>
          <ac:spMkLst>
            <pc:docMk/>
            <pc:sldMk cId="2036984719" sldId="260"/>
            <ac:spMk id="16" creationId="{A78549E5-1AA0-4E7F-B902-1941867F3F91}"/>
          </ac:spMkLst>
        </pc:spChg>
      </pc:sldChg>
      <pc:sldChg chg="add del">
        <pc:chgData name="Alon Pinheiro" userId="68d1182545d76c74" providerId="LiveId" clId="{0BE71E5C-7D4A-43B1-9415-0BC2FECABE91}" dt="2021-06-17T14:31:23.828" v="352" actId="47"/>
        <pc:sldMkLst>
          <pc:docMk/>
          <pc:sldMk cId="22835604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03C8-39CE-4892-BBE4-009BA579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BC7C5-DF2A-414C-8FF9-2FAD4E3A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FB8FEE-E303-4187-8C77-30C630A7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7E960-1F5B-4D5F-BBC6-949E1093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56C8B-7C32-4892-A564-D6DD3B1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8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CFF5B-BB2D-4102-B7B4-7A953F2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529C01-01B0-4F32-A783-E6F30E9B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B8DF-891F-457D-B797-ED4924D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458A8-04E6-47DD-9B70-7744EE02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3776F-3BBF-4162-B82A-BDE4536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6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E158D-BFED-4919-BC9F-C972AFC0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FF5651-4195-4286-ACA8-48826575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F3845-751A-4E90-915D-1147555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C3F2A-0692-481A-9935-9D5BB9C9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DA50F-BCBD-44B0-B96C-4BB45E58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4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7887-4ABC-4A4E-831E-281504F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72001-440A-4AE4-8A83-1E0ACF78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19533-91F8-4907-AD2E-59CF00C0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D3933-34EC-4658-9B2B-3082428A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8F974-C95C-4FBC-A6E1-B69A9F8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BDEB-CD9D-45B2-90EC-7D701F97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4E40E-12C4-4586-8F8F-20D7FBF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058FB-0F0A-41C8-888B-85A943FA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178F7-7BF9-4C09-88C0-161D8B56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01869-3C29-427A-AE9F-4420B98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1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9041-E369-44FB-83BE-C12BD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A75C0D-1FB4-48AE-8182-B033212A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B10B5-CE9A-46FF-8909-50C1632B4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080D3-6F65-4D07-A642-B209BD8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062CB1-8CCE-4409-B84A-7D20634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E638AB-C6EE-4B9A-9DB5-9B71A85F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0A8B3-0CA8-4D19-B7E8-C21177E0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7F475-858B-4A1B-9D43-B90BD9EB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23E499-D4C0-45D8-BF6C-2E7CB27D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B64166-3F1A-4805-AE39-076DD6464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004BA1-D2B5-4016-AEB4-DB5B8B11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E8FAAA-BCEC-4893-851E-FEAF5AD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078B8C-CAB5-468A-8E42-83D209DE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175BA2-B7B1-4A00-A44D-7109A885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D248-5022-4E22-B251-39C22F19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90DA7-2B3C-4ADF-AC0F-A55C1DB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CD3CB-475E-4B45-B52A-8014D5F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6F9A8B-0BB0-43F9-BCF9-74E2633F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61620C-5383-4D14-994E-462E0B9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B6096-A3DC-4162-9223-3C298546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CFE5D-B072-4991-9C1F-4833D0CD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0B19-382C-4134-A5D3-7A1BC1C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3AD6F-4029-4C3D-95D0-5E31C6E0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727D1-140D-4376-9D15-0CDE640B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9B885-4BCE-49B7-84FB-626F1A8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5A311-DA34-43AB-884C-B4ACBFE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D024B-DBD0-450B-8279-E86E749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C73C-894F-4D39-9153-D737A89A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E7E7AB-B661-424F-9E24-0C1E0325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D4EB74-147A-43BD-9B11-818D8219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0EC53-983F-4818-80E5-3782741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2BE4B-9A96-4DA5-9188-B28E5A3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C9582-AEB4-4121-AE31-B619586B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0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65C196-6A97-4064-BB10-20B60F4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67CC35-FE9F-4601-8189-A97EF1D5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0C7C3-3BF3-4036-AD0A-87FD9B5E6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D217-16C6-438B-B642-35A82866C93A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2D040-A1A5-4CEB-A277-C2D34D3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CB738-4B42-45D1-B922-BDDD7B73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08552-D417-402A-8D5C-A7C8764BF5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3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233448"/>
            <a:ext cx="1633728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999490" y="233448"/>
            <a:ext cx="1853182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4035553" y="233448"/>
            <a:ext cx="1731263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5949697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8034529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10107168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2" y="1146746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13362" y="3803269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233448"/>
            <a:ext cx="1633728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999490" y="233448"/>
            <a:ext cx="1853182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4035553" y="233448"/>
            <a:ext cx="1731263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5949697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8034529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10107168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2" y="1146746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13362" y="3803269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1DC1866-E6BB-4ECA-8464-74E1DB74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0" y="328046"/>
            <a:ext cx="443036" cy="4430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6D694C-1481-4ADF-BFE4-6B9D32A6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367295"/>
            <a:ext cx="420460" cy="4204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BD6118-28B8-4C68-B34F-9307E7B4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336124"/>
            <a:ext cx="451631" cy="4516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F2BEF27-BA2D-4578-A5AD-B2D2E084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392796"/>
            <a:ext cx="369457" cy="3694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77080E-73B8-4507-AAAD-04730E8E5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392796"/>
            <a:ext cx="397163" cy="3971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FD28A99-ACEA-412B-9F6B-55108DC6D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374323"/>
            <a:ext cx="394403" cy="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5</cp:revision>
  <dcterms:created xsi:type="dcterms:W3CDTF">2021-06-17T13:11:43Z</dcterms:created>
  <dcterms:modified xsi:type="dcterms:W3CDTF">2021-06-17T14:31:25Z</dcterms:modified>
</cp:coreProperties>
</file>