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6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3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7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10/26/18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7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UMAC HACKATHON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8262042" cy="1435483"/>
          </a:xfrm>
        </p:spPr>
        <p:txBody>
          <a:bodyPr>
            <a:normAutofit/>
          </a:bodyPr>
          <a:lstStyle/>
          <a:p>
            <a:r>
              <a:rPr lang="en-US" dirty="0" smtClean="0"/>
              <a:t>Team 8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SmartUmac</a:t>
            </a:r>
            <a:endParaRPr lang="en-US" dirty="0" smtClean="0"/>
          </a:p>
          <a:p>
            <a:r>
              <a:rPr lang="en-US" dirty="0" smtClean="0"/>
              <a:t>Ricardo Brito</a:t>
            </a:r>
          </a:p>
          <a:p>
            <a:r>
              <a:rPr lang="en-US" dirty="0" smtClean="0"/>
              <a:t>Manuel da </a:t>
            </a:r>
            <a:r>
              <a:rPr lang="en-US" dirty="0" err="1" smtClean="0"/>
              <a:t>Veiga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1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Events</a:t>
            </a:r>
            <a:r>
              <a:rPr lang="zh-CN" altLang="en-US" smtClean="0"/>
              <a:t> </a:t>
            </a:r>
            <a:r>
              <a:rPr lang="en-US" altLang="zh-CN" smtClean="0"/>
              <a:t>interface</a:t>
            </a:r>
            <a:endParaRPr lang="en-US" dirty="0"/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32" y="129261"/>
            <a:ext cx="3587512" cy="65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32" y="129261"/>
            <a:ext cx="3587512" cy="6568441"/>
          </a:xfrm>
        </p:spPr>
      </p:pic>
      <p:sp>
        <p:nvSpPr>
          <p:cNvPr id="5" name="Frame 4"/>
          <p:cNvSpPr/>
          <p:nvPr/>
        </p:nvSpPr>
        <p:spPr>
          <a:xfrm>
            <a:off x="7310132" y="838366"/>
            <a:ext cx="1746186" cy="450938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6690" y="2093976"/>
            <a:ext cx="3432132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Button to open/close a collapsible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department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(blue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highlight)</a:t>
            </a:r>
          </a:p>
          <a:p>
            <a:endParaRPr lang="en-US" altLang="zh-CN" dirty="0"/>
          </a:p>
          <a:p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(green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highlight)</a:t>
            </a:r>
          </a:p>
        </p:txBody>
      </p:sp>
      <p:sp>
        <p:nvSpPr>
          <p:cNvPr id="7" name="Frame 6"/>
          <p:cNvSpPr/>
          <p:nvPr/>
        </p:nvSpPr>
        <p:spPr>
          <a:xfrm>
            <a:off x="9103888" y="838366"/>
            <a:ext cx="1746186" cy="450938"/>
          </a:xfrm>
          <a:prstGeom prst="fram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6" idx="3"/>
          </p:cNvCxnSpPr>
          <p:nvPr/>
        </p:nvCxnSpPr>
        <p:spPr>
          <a:xfrm flipV="1">
            <a:off x="5448822" y="2442575"/>
            <a:ext cx="1861310" cy="805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ame 11"/>
          <p:cNvSpPr/>
          <p:nvPr/>
        </p:nvSpPr>
        <p:spPr>
          <a:xfrm>
            <a:off x="7260028" y="1289304"/>
            <a:ext cx="3687720" cy="2835997"/>
          </a:xfrm>
          <a:prstGeom prst="frame">
            <a:avLst>
              <a:gd name="adj1" fmla="val 19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0" y="151880"/>
            <a:ext cx="3517962" cy="640862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7064679" y="1440493"/>
            <a:ext cx="3745283" cy="2555310"/>
          </a:xfrm>
          <a:prstGeom prst="frame">
            <a:avLst>
              <a:gd name="adj1" fmla="val 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9848" y="2795474"/>
            <a:ext cx="3269293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organized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department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month)</a:t>
            </a:r>
            <a:endParaRPr lang="en-US" dirty="0"/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 flipV="1">
            <a:off x="4339141" y="2630466"/>
            <a:ext cx="2725538" cy="765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calendar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53436" y="1878905"/>
            <a:ext cx="3231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represent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Holiday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</a:t>
            </a:r>
          </a:p>
          <a:p>
            <a:endParaRPr lang="en-US" dirty="0"/>
          </a:p>
          <a:p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green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holidays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</a:t>
            </a:r>
          </a:p>
          <a:p>
            <a:endParaRPr lang="en-US" dirty="0"/>
          </a:p>
          <a:p>
            <a:r>
              <a:rPr lang="en-US" altLang="zh-CN" dirty="0" smtClean="0"/>
              <a:t>Days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activities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holidays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03" y="195188"/>
            <a:ext cx="3599841" cy="65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calendar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92" y="237994"/>
            <a:ext cx="3483749" cy="6388274"/>
          </a:xfrm>
        </p:spPr>
      </p:pic>
    </p:spTree>
    <p:extLst>
      <p:ext uri="{BB962C8B-B14F-4D97-AF65-F5344CB8AC3E}">
        <p14:creationId xmlns:p14="http://schemas.microsoft.com/office/powerpoint/2010/main" val="18137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calendar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948" y="191892"/>
            <a:ext cx="3543014" cy="6454264"/>
          </a:xfrm>
        </p:spPr>
      </p:pic>
      <p:sp>
        <p:nvSpPr>
          <p:cNvPr id="5" name="Frame 4"/>
          <p:cNvSpPr/>
          <p:nvPr/>
        </p:nvSpPr>
        <p:spPr>
          <a:xfrm>
            <a:off x="7266948" y="901874"/>
            <a:ext cx="3543014" cy="3394553"/>
          </a:xfrm>
          <a:prstGeom prst="frame">
            <a:avLst>
              <a:gd name="adj1" fmla="val 1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7266948" y="4371584"/>
            <a:ext cx="3543014" cy="1878904"/>
          </a:xfrm>
          <a:prstGeom prst="frame">
            <a:avLst>
              <a:gd name="adj1" fmla="val 1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123" y="2392471"/>
            <a:ext cx="34822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expanded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clicked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4985359" y="2854136"/>
            <a:ext cx="2281589" cy="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03123" y="4849371"/>
            <a:ext cx="34822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85359" y="5272558"/>
            <a:ext cx="2281589" cy="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calendar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57" y="1701092"/>
            <a:ext cx="3274316" cy="483652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01093"/>
            <a:ext cx="3208919" cy="48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 News and Events app</a:t>
            </a:r>
          </a:p>
          <a:p>
            <a:endParaRPr lang="en-US" dirty="0"/>
          </a:p>
          <a:p>
            <a:r>
              <a:rPr lang="en-US" dirty="0" smtClean="0"/>
              <a:t>UM holds many different events in campus</a:t>
            </a:r>
          </a:p>
          <a:p>
            <a:endParaRPr lang="en-US" dirty="0"/>
          </a:p>
          <a:p>
            <a:r>
              <a:rPr lang="en-US" dirty="0" smtClean="0"/>
              <a:t>Sometimes many News and Events go unnoticed due to the lack of a platform to </a:t>
            </a:r>
            <a:r>
              <a:rPr lang="en-US" altLang="zh-CN" dirty="0" smtClean="0"/>
              <a:t>advertise</a:t>
            </a:r>
            <a:r>
              <a:rPr lang="zh-CN" altLang="en-US" dirty="0" smtClean="0"/>
              <a:t> </a:t>
            </a:r>
            <a:r>
              <a:rPr lang="en-US" dirty="0" smtClean="0"/>
              <a:t>them</a:t>
            </a:r>
          </a:p>
          <a:p>
            <a:endParaRPr lang="en-US" dirty="0"/>
          </a:p>
          <a:p>
            <a:r>
              <a:rPr lang="en-US" dirty="0" smtClean="0"/>
              <a:t>So I decided to target Problem #1 </a:t>
            </a:r>
          </a:p>
          <a:p>
            <a:endParaRPr lang="en-US" dirty="0"/>
          </a:p>
          <a:p>
            <a:r>
              <a:rPr lang="en-US" dirty="0" smtClean="0"/>
              <a:t>3 APIs: UM News, UM Events and Public Holidays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6" y="292970"/>
            <a:ext cx="3376659" cy="61674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74" y="292970"/>
            <a:ext cx="3368522" cy="6167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16" y="292970"/>
            <a:ext cx="3384003" cy="61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81125" y="21482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News</a:t>
            </a:r>
            <a:r>
              <a:rPr lang="zh-CN" altLang="en-US" smtClean="0"/>
              <a:t> </a:t>
            </a:r>
            <a:r>
              <a:rPr lang="en-US" altLang="zh-CN" smtClean="0"/>
              <a:t>Interface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53" y="242251"/>
            <a:ext cx="3622079" cy="66157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52603" y="2505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125" y="214828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253" y="242251"/>
            <a:ext cx="3622079" cy="6615749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7340253" y="982289"/>
            <a:ext cx="3717546" cy="2567836"/>
          </a:xfrm>
          <a:prstGeom prst="frame">
            <a:avLst>
              <a:gd name="adj1" fmla="val 2447"/>
            </a:avLst>
          </a:prstGeom>
          <a:solidFill>
            <a:schemeClr val="accent2"/>
          </a:solidFill>
          <a:ln w="31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5348614" y="2266207"/>
            <a:ext cx="199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18148" y="1943041"/>
            <a:ext cx="26304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op</a:t>
            </a:r>
          </a:p>
        </p:txBody>
      </p:sp>
      <p:sp>
        <p:nvSpPr>
          <p:cNvPr id="16" name="Frame 15"/>
          <p:cNvSpPr/>
          <p:nvPr/>
        </p:nvSpPr>
        <p:spPr>
          <a:xfrm>
            <a:off x="7340253" y="3547486"/>
            <a:ext cx="3622079" cy="408100"/>
          </a:xfrm>
          <a:prstGeom prst="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48614" y="3720230"/>
            <a:ext cx="1991639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18148" y="3361997"/>
            <a:ext cx="26304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Expandable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box</a:t>
            </a:r>
          </a:p>
        </p:txBody>
      </p:sp>
      <p:sp>
        <p:nvSpPr>
          <p:cNvPr id="22" name="Frame 21"/>
          <p:cNvSpPr/>
          <p:nvPr/>
        </p:nvSpPr>
        <p:spPr>
          <a:xfrm>
            <a:off x="7340253" y="4734838"/>
            <a:ext cx="3622079" cy="901874"/>
          </a:xfrm>
          <a:prstGeom prst="frame">
            <a:avLst>
              <a:gd name="adj1" fmla="val 27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48614" y="5123145"/>
            <a:ext cx="1991639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18148" y="4734838"/>
            <a:ext cx="26304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 </a:t>
            </a:r>
            <a:r>
              <a:rPr lang="en-US" altLang="zh-CN" dirty="0" smtClean="0"/>
              <a:t>(cells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chronological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order)</a:t>
            </a:r>
          </a:p>
        </p:txBody>
      </p:sp>
    </p:spTree>
    <p:extLst>
      <p:ext uri="{BB962C8B-B14F-4D97-AF65-F5344CB8AC3E}">
        <p14:creationId xmlns:p14="http://schemas.microsoft.com/office/powerpoint/2010/main" val="125083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333" y="221966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 </a:t>
            </a:r>
            <a:r>
              <a:rPr lang="en-US" altLang="zh-CN" dirty="0" err="1" smtClean="0"/>
              <a:t>VIew</a:t>
            </a: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84" y="134656"/>
            <a:ext cx="3576864" cy="6526058"/>
          </a:xfrm>
        </p:spPr>
      </p:pic>
    </p:spTree>
    <p:extLst>
      <p:ext uri="{BB962C8B-B14F-4D97-AF65-F5344CB8AC3E}">
        <p14:creationId xmlns:p14="http://schemas.microsoft.com/office/powerpoint/2010/main" val="17912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33" y="221966"/>
            <a:ext cx="10058400" cy="1609344"/>
          </a:xfrm>
        </p:spPr>
        <p:txBody>
          <a:bodyPr/>
          <a:lstStyle/>
          <a:p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 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84" y="134656"/>
            <a:ext cx="3576864" cy="6526058"/>
          </a:xfrm>
        </p:spPr>
      </p:pic>
      <p:sp>
        <p:nvSpPr>
          <p:cNvPr id="7" name="Frame 6"/>
          <p:cNvSpPr/>
          <p:nvPr/>
        </p:nvSpPr>
        <p:spPr>
          <a:xfrm>
            <a:off x="7503090" y="926926"/>
            <a:ext cx="3625158" cy="2455101"/>
          </a:xfrm>
          <a:prstGeom prst="frame">
            <a:avLst>
              <a:gd name="adj1" fmla="val 22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2992" y="1831310"/>
            <a:ext cx="26304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</a:p>
        </p:txBody>
      </p:sp>
      <p:cxnSp>
        <p:nvCxnSpPr>
          <p:cNvPr id="13" name="Straight Arrow Connector 12"/>
          <p:cNvCxnSpPr>
            <a:stCxn id="9" idx="3"/>
            <a:endCxn id="7" idx="1"/>
          </p:cNvCxnSpPr>
          <p:nvPr/>
        </p:nvCxnSpPr>
        <p:spPr>
          <a:xfrm>
            <a:off x="5273458" y="2154476"/>
            <a:ext cx="2229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/>
          <p:cNvSpPr/>
          <p:nvPr/>
        </p:nvSpPr>
        <p:spPr>
          <a:xfrm>
            <a:off x="7551384" y="3397686"/>
            <a:ext cx="3576864" cy="861164"/>
          </a:xfrm>
          <a:prstGeom prst="frame">
            <a:avLst>
              <a:gd name="adj1" fmla="val 606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8845" y="3410153"/>
            <a:ext cx="2630466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The title of the news in different languages as provided by the API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73458" y="3733319"/>
            <a:ext cx="2229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/>
          <p:cNvSpPr/>
          <p:nvPr/>
        </p:nvSpPr>
        <p:spPr>
          <a:xfrm>
            <a:off x="7551384" y="4258850"/>
            <a:ext cx="3576864" cy="2141950"/>
          </a:xfrm>
          <a:prstGeom prst="frame">
            <a:avLst>
              <a:gd name="adj1" fmla="val 255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8845" y="4988996"/>
            <a:ext cx="26304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article</a:t>
            </a:r>
            <a:r>
              <a:rPr lang="zh-CN" altLang="en-US" dirty="0" smtClean="0"/>
              <a:t> </a:t>
            </a:r>
            <a:r>
              <a:rPr lang="en-US" altLang="zh-CN" dirty="0"/>
              <a:t>r</a:t>
            </a:r>
            <a:r>
              <a:rPr lang="en-US" altLang="zh-CN" dirty="0" smtClean="0"/>
              <a:t>elated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285531" y="5329825"/>
            <a:ext cx="22296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Languages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95" y="2294870"/>
            <a:ext cx="3935080" cy="28567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7" y="2294870"/>
            <a:ext cx="3563148" cy="3141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01" y="2294870"/>
            <a:ext cx="4064508" cy="311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376030"/>
            <a:ext cx="5295900" cy="2463800"/>
          </a:xfrm>
        </p:spPr>
      </p:pic>
      <p:sp>
        <p:nvSpPr>
          <p:cNvPr id="5" name="TextBox 4"/>
          <p:cNvSpPr txBox="1"/>
          <p:nvPr/>
        </p:nvSpPr>
        <p:spPr>
          <a:xfrm>
            <a:off x="7716033" y="2563192"/>
            <a:ext cx="26304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65748" y="2886358"/>
            <a:ext cx="1350285" cy="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16033" y="4040738"/>
            <a:ext cx="263046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Collapsible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box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6365749" y="4225404"/>
            <a:ext cx="1350284" cy="43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1204</TotalTime>
  <Words>253</Words>
  <Application>Microsoft Macintosh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Mangal</vt:lpstr>
      <vt:lpstr>Rockwell</vt:lpstr>
      <vt:lpstr>Rockwell Condensed</vt:lpstr>
      <vt:lpstr>Rockwell Extra Bold</vt:lpstr>
      <vt:lpstr>Wingdings</vt:lpstr>
      <vt:lpstr>方正姚体</vt:lpstr>
      <vt:lpstr>Wood Type</vt:lpstr>
      <vt:lpstr>UMAC HACKATHON</vt:lpstr>
      <vt:lpstr>Problem #1</vt:lpstr>
      <vt:lpstr>PowerPoint Presentation</vt:lpstr>
      <vt:lpstr>PowerPoint Presentation</vt:lpstr>
      <vt:lpstr>News Interface</vt:lpstr>
      <vt:lpstr>News Detail VIew</vt:lpstr>
      <vt:lpstr>News Detail View</vt:lpstr>
      <vt:lpstr>Multiple Languages</vt:lpstr>
      <vt:lpstr>Search function</vt:lpstr>
      <vt:lpstr>Events interface</vt:lpstr>
      <vt:lpstr>Events interface</vt:lpstr>
      <vt:lpstr>Events interface</vt:lpstr>
      <vt:lpstr>Events calendar</vt:lpstr>
      <vt:lpstr>Events calendar</vt:lpstr>
      <vt:lpstr>Events calendar</vt:lpstr>
      <vt:lpstr>Events calendar</vt:lpstr>
      <vt:lpstr>Demo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UMAC HACKATHON</dc:title>
  <dc:creator>Microsoft Office User</dc:creator>
  <cp:lastModifiedBy>Microsoft Office User</cp:lastModifiedBy>
  <cp:revision>48</cp:revision>
  <dcterms:created xsi:type="dcterms:W3CDTF">2018-10-26T12:07:06Z</dcterms:created>
  <dcterms:modified xsi:type="dcterms:W3CDTF">2018-10-27T08:11:59Z</dcterms:modified>
</cp:coreProperties>
</file>