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058C-BB92-4A0B-80FB-39B40D009E33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7C7D0-A37D-45B3-80EE-3053E28529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F0F1BB09-8ED9-48C7-AFE4-224ABC2CD7A2" descr="F0F1BB09-8ED9-48C7-AFE4-224ABC2CD7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Sasse-Kildow</dc:creator>
  <cp:lastModifiedBy>Sarah Sasse-Kildow</cp:lastModifiedBy>
  <cp:revision>2</cp:revision>
  <dcterms:created xsi:type="dcterms:W3CDTF">2015-02-28T16:49:56Z</dcterms:created>
  <dcterms:modified xsi:type="dcterms:W3CDTF">2015-02-28T17:05:02Z</dcterms:modified>
</cp:coreProperties>
</file>