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58BF-B74C-43F7-BB69-3497EBB81E0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09D6-E646-48A6-9F9B-65FB3DBF11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MBbsoccer.JPG"/>
          <p:cNvPicPr>
            <a:picLocks noChangeAspect="1"/>
          </p:cNvPicPr>
          <p:nvPr/>
        </p:nvPicPr>
        <p:blipFill>
          <a:blip r:embed="rId2" cstate="print"/>
          <a:srcRect l="16667" t="25555" r="20000" b="24444"/>
          <a:stretch>
            <a:fillRect/>
          </a:stretch>
        </p:blipFill>
        <p:spPr>
          <a:xfrm>
            <a:off x="0" y="0"/>
            <a:ext cx="9144000" cy="5414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Sasse-Kildow</dc:creator>
  <cp:lastModifiedBy>Sarah Sasse-Kildow</cp:lastModifiedBy>
  <cp:revision>1</cp:revision>
  <dcterms:created xsi:type="dcterms:W3CDTF">2015-05-10T14:35:48Z</dcterms:created>
  <dcterms:modified xsi:type="dcterms:W3CDTF">2015-05-10T14:37:19Z</dcterms:modified>
</cp:coreProperties>
</file>