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3" d="100"/>
          <a:sy n="63" d="100"/>
        </p:scale>
        <p:origin x="90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F3AE-A4AB-4AD3-89A3-D152EE3C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E3FEC-D090-4B57-8F8E-8DF5409B0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5B0E-76CF-4103-8D24-2CB7E5994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ACE28-79CB-4AC3-99BC-5FEBBF3D4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A149-55BF-4B1F-BA12-0CC28841D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9C00-35BB-4404-AC7B-A1B9428B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25F18-3D16-4D28-AC69-C45EC8737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83BCA-CAE6-4CC4-816E-4832F21D5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E9787-FED4-4B70-8408-8DF0C1E9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47B44-8477-4DCA-975A-6956E6A5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98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ECD95D-5BB0-40AE-AED7-C7000EAEF0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C8D64-3198-4691-9CDE-27538D6BF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BB70B-94D6-4C0F-9623-3BD5416F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7F00E-74D7-4BBD-87C6-27A138A2C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453FE-3B52-4DD4-AAE2-A463B9CC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9C58-69C3-4E27-B30F-D9AC43F14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5015B-3EBE-4B2D-B5C9-7A33C0897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BBE7B-C9C4-42D9-AC52-EB0ED7A13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4E3644-EB1E-41A2-826A-4620FC8A7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6BD6E-7D73-4829-9CB4-C6490F53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30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F1A48-90E8-4896-B8C5-C53152B7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B622C-362D-4B3B-9A3A-57CFE9D8D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DF04-1D89-456D-AF8F-AC72C0619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FD289-086F-48E6-AC13-4C0C7DB1E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95766-1894-4C29-A2D5-E3C03478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99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3561-C258-48DA-ABC0-DBA5FDA6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ED3-1F4B-413F-8234-44ECE446C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8ED28-A4FA-44FE-A017-64A0B4C97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4261F-51AE-45E9-BBAD-87708F74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FECB-C39D-4CE8-B70D-66AD17564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095142-89D3-4FE9-A08B-7A2A9985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9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79E6C-42EF-46B4-918F-277E10DB8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411B8-9D1D-4C56-9981-4C9E2BBCE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B4048-82B9-42FD-85EF-FB205700F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6A2AA-1455-4900-B25E-0D099B7AB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CF658E-9567-4666-BFD0-3FF66BC760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C5623-9FCE-4ED8-AC19-4EE28824F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3A75C-97B0-42E5-B762-EA4C27E8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31F80-856D-445E-8B69-1EB4D3A78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B8E4-EB97-4BC2-851E-13D1A71EC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9274F-8622-4BAE-88FF-398D2E93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06FC2-0A2F-40A7-9605-0C8B6E335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8E5E9-8B1E-41F0-93CD-46E26E83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DB265-8966-40BD-B055-F72F32E7F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BFB94-4E51-41D9-84D9-2C4BA22AD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9DEC6-2CE2-4DED-BFA3-85088535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0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0BDD-8E47-49F0-AD1B-58B5E0CA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550B-0CAC-4289-B7B0-022622B2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3BB43C-1DA0-407D-80A4-0FDE07C8D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14BB2-56FB-4988-97CB-BAD5FB369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2E8F6-6019-4424-A776-FB03FEDEF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111ED-9C6C-4B8C-9FB6-D02335CE3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8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4D30-52EE-4FB6-AFBC-8368518C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1384C-D373-46B3-930F-7CEDE08F6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7FFCB-D036-4492-800D-F6FD8E9C7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C491AA-DD38-4185-BB6F-2A3649936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A33F7-C8FF-4CD6-8137-B4CE2499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4E79A-D490-4F80-AA2D-EB950DFF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50DFC9-35AC-4F04-A0F7-9FF1EFAB1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3E810-9BB3-4A99-8869-1E9A589F62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D178C-2AAD-41B2-BB65-1FE43AC44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D2169E-C9DB-420A-9675-13C725548B60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6FE9B-C3AE-4F6A-9328-6CDD7425E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B1804-604D-478C-8499-27B26CD62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CBE3D-0016-4E57-9D7F-0DDB8A26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8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57218-EA74-4FBF-B4BF-88D133CBCF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0B120-9902-4CE7-8374-4F0652969D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8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9894-4AF1-4F57-BF12-91B3EFEFF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55B1E-B106-4B7A-B02E-2E60CA8A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0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5B34-23B5-4849-862B-B5DA1D3C5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F769-2C2F-41F8-A0F9-A2B4FABFE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56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D3675-C36F-4DBF-9CD0-6C398EB00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41506-1986-466B-A7C3-FAA2B0BE6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8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E2F8-8DBE-4993-958A-BA616B45B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A46AD-7D5C-479E-BA87-E4B2C9513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72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0054-47E2-444E-A5B0-0EEEF45A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0B5B1-3818-4274-BD15-729CA1CE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47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Agenda</vt:lpstr>
      <vt:lpstr>EDA</vt:lpstr>
      <vt:lpstr>SQL</vt:lpstr>
      <vt:lpstr>Machine Learning Model</vt:lpstr>
      <vt:lpstr>Additional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Ricky Khanh Nguyen</dc:creator>
  <cp:lastModifiedBy>Ricky Khanh Nguyen</cp:lastModifiedBy>
  <cp:revision>2</cp:revision>
  <dcterms:created xsi:type="dcterms:W3CDTF">2022-03-31T22:01:25Z</dcterms:created>
  <dcterms:modified xsi:type="dcterms:W3CDTF">2022-03-31T22:18:36Z</dcterms:modified>
</cp:coreProperties>
</file>