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70" r:id="rId5"/>
    <p:sldId id="272" r:id="rId6"/>
    <p:sldId id="271" r:id="rId7"/>
    <p:sldId id="273" r:id="rId8"/>
    <p:sldId id="274" r:id="rId9"/>
    <p:sldId id="275" r:id="rId10"/>
    <p:sldId id="276" r:id="rId11"/>
    <p:sldId id="277" r:id="rId12"/>
    <p:sldId id="260" r:id="rId13"/>
    <p:sldId id="278" r:id="rId14"/>
    <p:sldId id="261" r:id="rId15"/>
    <p:sldId id="262" r:id="rId16"/>
    <p:sldId id="263" r:id="rId17"/>
    <p:sldId id="279" r:id="rId18"/>
    <p:sldId id="264" r:id="rId19"/>
    <p:sldId id="280" r:id="rId20"/>
    <p:sldId id="282" r:id="rId21"/>
    <p:sldId id="281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2BA17-CE6E-4434-912C-F4E0EE218BAF}" type="doc">
      <dgm:prSet loTypeId="urn:microsoft.com/office/officeart/2005/8/layout/cycle2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3AE949-0A53-4296-803D-3F4FB37BDFCD}">
      <dgm:prSet phldrT="[Text]"/>
      <dgm:spPr/>
      <dgm:t>
        <a:bodyPr/>
        <a:lstStyle/>
        <a:p>
          <a:r>
            <a:rPr lang="en-US" b="1" dirty="0"/>
            <a:t>Business Question</a:t>
          </a:r>
        </a:p>
      </dgm:t>
    </dgm:pt>
    <dgm:pt modelId="{98A68622-84BF-4189-B99D-9F887EAEED3E}" type="parTrans" cxnId="{82DF817B-0462-482B-9E4B-8AC59114470A}">
      <dgm:prSet/>
      <dgm:spPr/>
      <dgm:t>
        <a:bodyPr/>
        <a:lstStyle/>
        <a:p>
          <a:endParaRPr lang="en-US"/>
        </a:p>
      </dgm:t>
    </dgm:pt>
    <dgm:pt modelId="{82EC60CB-2FE5-4A65-AF32-06DE7AE2189A}" type="sibTrans" cxnId="{82DF817B-0462-482B-9E4B-8AC59114470A}">
      <dgm:prSet/>
      <dgm:spPr/>
      <dgm:t>
        <a:bodyPr/>
        <a:lstStyle/>
        <a:p>
          <a:endParaRPr lang="en-US"/>
        </a:p>
      </dgm:t>
    </dgm:pt>
    <dgm:pt modelId="{32CF119E-5080-411E-88F3-52275DC71B6F}">
      <dgm:prSet phldrT="[Text]"/>
      <dgm:spPr/>
      <dgm:t>
        <a:bodyPr/>
        <a:lstStyle/>
        <a:p>
          <a:r>
            <a:rPr lang="en-US" b="1" dirty="0"/>
            <a:t>Data Analysis</a:t>
          </a:r>
        </a:p>
      </dgm:t>
    </dgm:pt>
    <dgm:pt modelId="{35B61C4E-425A-40D1-845A-8A9F8404BD35}" type="parTrans" cxnId="{489D17C4-5BDB-4D84-A0C8-0FB2863088B6}">
      <dgm:prSet/>
      <dgm:spPr/>
      <dgm:t>
        <a:bodyPr/>
        <a:lstStyle/>
        <a:p>
          <a:endParaRPr lang="en-US"/>
        </a:p>
      </dgm:t>
    </dgm:pt>
    <dgm:pt modelId="{C16ACE01-23C4-4A85-8724-480CCC8A0285}" type="sibTrans" cxnId="{489D17C4-5BDB-4D84-A0C8-0FB2863088B6}">
      <dgm:prSet/>
      <dgm:spPr/>
      <dgm:t>
        <a:bodyPr/>
        <a:lstStyle/>
        <a:p>
          <a:endParaRPr lang="en-US"/>
        </a:p>
      </dgm:t>
    </dgm:pt>
    <dgm:pt modelId="{D926F10C-63C1-458B-B7AA-DCCAD0B9D6DA}">
      <dgm:prSet phldrT="[Text]"/>
      <dgm:spPr/>
      <dgm:t>
        <a:bodyPr/>
        <a:lstStyle/>
        <a:p>
          <a:r>
            <a:rPr lang="en-US" b="1" dirty="0"/>
            <a:t>Machine Learning</a:t>
          </a:r>
        </a:p>
      </dgm:t>
    </dgm:pt>
    <dgm:pt modelId="{9DCF757D-3A73-44FB-ABAD-A1055E34273A}" type="parTrans" cxnId="{E3E5C3DD-210D-4296-B6E9-C53453933A1B}">
      <dgm:prSet/>
      <dgm:spPr/>
      <dgm:t>
        <a:bodyPr/>
        <a:lstStyle/>
        <a:p>
          <a:endParaRPr lang="en-US"/>
        </a:p>
      </dgm:t>
    </dgm:pt>
    <dgm:pt modelId="{64A400FD-68C6-4456-A01D-7737F62E3F95}" type="sibTrans" cxnId="{E3E5C3DD-210D-4296-B6E9-C53453933A1B}">
      <dgm:prSet/>
      <dgm:spPr/>
      <dgm:t>
        <a:bodyPr/>
        <a:lstStyle/>
        <a:p>
          <a:endParaRPr lang="en-US"/>
        </a:p>
      </dgm:t>
    </dgm:pt>
    <dgm:pt modelId="{0CF50A21-0D7B-4B28-86A6-7D78F9021BDB}">
      <dgm:prSet phldrT="[Text]"/>
      <dgm:spPr/>
      <dgm:t>
        <a:bodyPr/>
        <a:lstStyle/>
        <a:p>
          <a:r>
            <a:rPr lang="en-US" b="1" dirty="0"/>
            <a:t>Implement</a:t>
          </a:r>
        </a:p>
      </dgm:t>
    </dgm:pt>
    <dgm:pt modelId="{E018FCEE-2515-41DF-84CE-4C0E97FE8171}" type="parTrans" cxnId="{B1B26E4B-C9F8-4B55-9918-F631E4842AD2}">
      <dgm:prSet/>
      <dgm:spPr/>
      <dgm:t>
        <a:bodyPr/>
        <a:lstStyle/>
        <a:p>
          <a:endParaRPr lang="en-US"/>
        </a:p>
      </dgm:t>
    </dgm:pt>
    <dgm:pt modelId="{5F8F2C0A-912F-4C82-97C7-9D05A416B690}" type="sibTrans" cxnId="{B1B26E4B-C9F8-4B55-9918-F631E4842AD2}">
      <dgm:prSet/>
      <dgm:spPr/>
      <dgm:t>
        <a:bodyPr/>
        <a:lstStyle/>
        <a:p>
          <a:endParaRPr lang="en-US"/>
        </a:p>
      </dgm:t>
    </dgm:pt>
    <dgm:pt modelId="{53A8C73F-2A6D-49FC-AECD-83C259670FC9}">
      <dgm:prSet phldrT="[Text]"/>
      <dgm:spPr/>
      <dgm:t>
        <a:bodyPr/>
        <a:lstStyle/>
        <a:p>
          <a:r>
            <a:rPr lang="en-US" b="1" dirty="0"/>
            <a:t>Objectives</a:t>
          </a:r>
        </a:p>
      </dgm:t>
    </dgm:pt>
    <dgm:pt modelId="{4F4B21F2-10A0-49AC-B464-3EA5CC2261E6}" type="parTrans" cxnId="{ECF5B554-9C97-4BE2-B9D5-53AED3B7BACE}">
      <dgm:prSet/>
      <dgm:spPr/>
      <dgm:t>
        <a:bodyPr/>
        <a:lstStyle/>
        <a:p>
          <a:endParaRPr lang="en-US"/>
        </a:p>
      </dgm:t>
    </dgm:pt>
    <dgm:pt modelId="{EF825860-B8CC-4EC5-AF31-E4721FBA7797}" type="sibTrans" cxnId="{ECF5B554-9C97-4BE2-B9D5-53AED3B7BACE}">
      <dgm:prSet/>
      <dgm:spPr/>
      <dgm:t>
        <a:bodyPr/>
        <a:lstStyle/>
        <a:p>
          <a:endParaRPr lang="en-US"/>
        </a:p>
      </dgm:t>
    </dgm:pt>
    <dgm:pt modelId="{7D107869-053B-49EE-BDD6-3C701218CF51}" type="pres">
      <dgm:prSet presAssocID="{9BD2BA17-CE6E-4434-912C-F4E0EE218BAF}" presName="cycle" presStyleCnt="0">
        <dgm:presLayoutVars>
          <dgm:dir/>
          <dgm:resizeHandles val="exact"/>
        </dgm:presLayoutVars>
      </dgm:prSet>
      <dgm:spPr/>
    </dgm:pt>
    <dgm:pt modelId="{C1554242-B3C0-418C-AC8F-3BDDBCFAFF2B}" type="pres">
      <dgm:prSet presAssocID="{923AE949-0A53-4296-803D-3F4FB37BDFCD}" presName="node" presStyleLbl="node1" presStyleIdx="0" presStyleCnt="5">
        <dgm:presLayoutVars>
          <dgm:bulletEnabled val="1"/>
        </dgm:presLayoutVars>
      </dgm:prSet>
      <dgm:spPr/>
    </dgm:pt>
    <dgm:pt modelId="{28A09DBA-B8B4-4C4A-BCB9-6F920DD45BC5}" type="pres">
      <dgm:prSet presAssocID="{82EC60CB-2FE5-4A65-AF32-06DE7AE2189A}" presName="sibTrans" presStyleLbl="sibTrans2D1" presStyleIdx="0" presStyleCnt="5"/>
      <dgm:spPr/>
    </dgm:pt>
    <dgm:pt modelId="{AD13884A-977C-4977-8FE6-3076C86EE179}" type="pres">
      <dgm:prSet presAssocID="{82EC60CB-2FE5-4A65-AF32-06DE7AE2189A}" presName="connectorText" presStyleLbl="sibTrans2D1" presStyleIdx="0" presStyleCnt="5"/>
      <dgm:spPr/>
    </dgm:pt>
    <dgm:pt modelId="{6E0B5437-8988-42E4-A258-7EDC0390C76A}" type="pres">
      <dgm:prSet presAssocID="{32CF119E-5080-411E-88F3-52275DC71B6F}" presName="node" presStyleLbl="node1" presStyleIdx="1" presStyleCnt="5">
        <dgm:presLayoutVars>
          <dgm:bulletEnabled val="1"/>
        </dgm:presLayoutVars>
      </dgm:prSet>
      <dgm:spPr/>
    </dgm:pt>
    <dgm:pt modelId="{13A2BBD0-E56E-4C13-96E9-E2BDFD4D9EBE}" type="pres">
      <dgm:prSet presAssocID="{C16ACE01-23C4-4A85-8724-480CCC8A0285}" presName="sibTrans" presStyleLbl="sibTrans2D1" presStyleIdx="1" presStyleCnt="5"/>
      <dgm:spPr/>
    </dgm:pt>
    <dgm:pt modelId="{C746FE10-0DA4-48E8-8643-1C108F5CE802}" type="pres">
      <dgm:prSet presAssocID="{C16ACE01-23C4-4A85-8724-480CCC8A0285}" presName="connectorText" presStyleLbl="sibTrans2D1" presStyleIdx="1" presStyleCnt="5"/>
      <dgm:spPr/>
    </dgm:pt>
    <dgm:pt modelId="{78C641E4-13CA-4A54-AB30-992C099565F0}" type="pres">
      <dgm:prSet presAssocID="{D926F10C-63C1-458B-B7AA-DCCAD0B9D6DA}" presName="node" presStyleLbl="node1" presStyleIdx="2" presStyleCnt="5">
        <dgm:presLayoutVars>
          <dgm:bulletEnabled val="1"/>
        </dgm:presLayoutVars>
      </dgm:prSet>
      <dgm:spPr/>
    </dgm:pt>
    <dgm:pt modelId="{90F1FC68-13D4-4968-ABF1-BD91505A7F6D}" type="pres">
      <dgm:prSet presAssocID="{64A400FD-68C6-4456-A01D-7737F62E3F95}" presName="sibTrans" presStyleLbl="sibTrans2D1" presStyleIdx="2" presStyleCnt="5"/>
      <dgm:spPr/>
    </dgm:pt>
    <dgm:pt modelId="{2751D972-C28D-4479-A9C9-3863EFF0FE22}" type="pres">
      <dgm:prSet presAssocID="{64A400FD-68C6-4456-A01D-7737F62E3F95}" presName="connectorText" presStyleLbl="sibTrans2D1" presStyleIdx="2" presStyleCnt="5"/>
      <dgm:spPr/>
    </dgm:pt>
    <dgm:pt modelId="{CB2A2EC7-6353-444C-B035-958AF13EF7BB}" type="pres">
      <dgm:prSet presAssocID="{0CF50A21-0D7B-4B28-86A6-7D78F9021BDB}" presName="node" presStyleLbl="node1" presStyleIdx="3" presStyleCnt="5">
        <dgm:presLayoutVars>
          <dgm:bulletEnabled val="1"/>
        </dgm:presLayoutVars>
      </dgm:prSet>
      <dgm:spPr/>
    </dgm:pt>
    <dgm:pt modelId="{E6B9F9EB-395E-4FEA-BA00-8486DFCF63CF}" type="pres">
      <dgm:prSet presAssocID="{5F8F2C0A-912F-4C82-97C7-9D05A416B690}" presName="sibTrans" presStyleLbl="sibTrans2D1" presStyleIdx="3" presStyleCnt="5"/>
      <dgm:spPr/>
    </dgm:pt>
    <dgm:pt modelId="{174B1DE5-8F5E-433D-842A-2FC9BBDAF2C8}" type="pres">
      <dgm:prSet presAssocID="{5F8F2C0A-912F-4C82-97C7-9D05A416B690}" presName="connectorText" presStyleLbl="sibTrans2D1" presStyleIdx="3" presStyleCnt="5"/>
      <dgm:spPr/>
    </dgm:pt>
    <dgm:pt modelId="{BA2D4D67-3E2C-46AB-B563-C155DD526627}" type="pres">
      <dgm:prSet presAssocID="{53A8C73F-2A6D-49FC-AECD-83C259670FC9}" presName="node" presStyleLbl="node1" presStyleIdx="4" presStyleCnt="5">
        <dgm:presLayoutVars>
          <dgm:bulletEnabled val="1"/>
        </dgm:presLayoutVars>
      </dgm:prSet>
      <dgm:spPr/>
    </dgm:pt>
    <dgm:pt modelId="{2C52DF61-E640-4082-82E1-56BBDEA53C69}" type="pres">
      <dgm:prSet presAssocID="{EF825860-B8CC-4EC5-AF31-E4721FBA7797}" presName="sibTrans" presStyleLbl="sibTrans2D1" presStyleIdx="4" presStyleCnt="5"/>
      <dgm:spPr/>
    </dgm:pt>
    <dgm:pt modelId="{5AA2BA7A-452E-4461-9629-4F5A2D51A61F}" type="pres">
      <dgm:prSet presAssocID="{EF825860-B8CC-4EC5-AF31-E4721FBA7797}" presName="connectorText" presStyleLbl="sibTrans2D1" presStyleIdx="4" presStyleCnt="5"/>
      <dgm:spPr/>
    </dgm:pt>
  </dgm:ptLst>
  <dgm:cxnLst>
    <dgm:cxn modelId="{B4CD7417-8283-4230-8A53-B7AC401E0E46}" type="presOf" srcId="{C16ACE01-23C4-4A85-8724-480CCC8A0285}" destId="{13A2BBD0-E56E-4C13-96E9-E2BDFD4D9EBE}" srcOrd="0" destOrd="0" presId="urn:microsoft.com/office/officeart/2005/8/layout/cycle2"/>
    <dgm:cxn modelId="{269E1322-BA18-4E40-A84E-DB5081331CEA}" type="presOf" srcId="{C16ACE01-23C4-4A85-8724-480CCC8A0285}" destId="{C746FE10-0DA4-48E8-8643-1C108F5CE802}" srcOrd="1" destOrd="0" presId="urn:microsoft.com/office/officeart/2005/8/layout/cycle2"/>
    <dgm:cxn modelId="{CB3D5825-5716-4968-B812-746B9B0C1E1B}" type="presOf" srcId="{923AE949-0A53-4296-803D-3F4FB37BDFCD}" destId="{C1554242-B3C0-418C-AC8F-3BDDBCFAFF2B}" srcOrd="0" destOrd="0" presId="urn:microsoft.com/office/officeart/2005/8/layout/cycle2"/>
    <dgm:cxn modelId="{55437962-5594-4FFA-8D61-E3CD4E1049E4}" type="presOf" srcId="{82EC60CB-2FE5-4A65-AF32-06DE7AE2189A}" destId="{28A09DBA-B8B4-4C4A-BCB9-6F920DD45BC5}" srcOrd="0" destOrd="0" presId="urn:microsoft.com/office/officeart/2005/8/layout/cycle2"/>
    <dgm:cxn modelId="{B1B26E4B-C9F8-4B55-9918-F631E4842AD2}" srcId="{9BD2BA17-CE6E-4434-912C-F4E0EE218BAF}" destId="{0CF50A21-0D7B-4B28-86A6-7D78F9021BDB}" srcOrd="3" destOrd="0" parTransId="{E018FCEE-2515-41DF-84CE-4C0E97FE8171}" sibTransId="{5F8F2C0A-912F-4C82-97C7-9D05A416B690}"/>
    <dgm:cxn modelId="{76F39674-BBE7-493D-B6CA-362864EF1D32}" type="presOf" srcId="{64A400FD-68C6-4456-A01D-7737F62E3F95}" destId="{2751D972-C28D-4479-A9C9-3863EFF0FE22}" srcOrd="1" destOrd="0" presId="urn:microsoft.com/office/officeart/2005/8/layout/cycle2"/>
    <dgm:cxn modelId="{ECF5B554-9C97-4BE2-B9D5-53AED3B7BACE}" srcId="{9BD2BA17-CE6E-4434-912C-F4E0EE218BAF}" destId="{53A8C73F-2A6D-49FC-AECD-83C259670FC9}" srcOrd="4" destOrd="0" parTransId="{4F4B21F2-10A0-49AC-B464-3EA5CC2261E6}" sibTransId="{EF825860-B8CC-4EC5-AF31-E4721FBA7797}"/>
    <dgm:cxn modelId="{B611BA77-ACB7-401D-9F2D-6E2D18FF217A}" type="presOf" srcId="{5F8F2C0A-912F-4C82-97C7-9D05A416B690}" destId="{E6B9F9EB-395E-4FEA-BA00-8486DFCF63CF}" srcOrd="0" destOrd="0" presId="urn:microsoft.com/office/officeart/2005/8/layout/cycle2"/>
    <dgm:cxn modelId="{82DF817B-0462-482B-9E4B-8AC59114470A}" srcId="{9BD2BA17-CE6E-4434-912C-F4E0EE218BAF}" destId="{923AE949-0A53-4296-803D-3F4FB37BDFCD}" srcOrd="0" destOrd="0" parTransId="{98A68622-84BF-4189-B99D-9F887EAEED3E}" sibTransId="{82EC60CB-2FE5-4A65-AF32-06DE7AE2189A}"/>
    <dgm:cxn modelId="{4B0FAF8C-6EDF-403E-9BF5-FDD2F20653D4}" type="presOf" srcId="{53A8C73F-2A6D-49FC-AECD-83C259670FC9}" destId="{BA2D4D67-3E2C-46AB-B563-C155DD526627}" srcOrd="0" destOrd="0" presId="urn:microsoft.com/office/officeart/2005/8/layout/cycle2"/>
    <dgm:cxn modelId="{C84A0391-47D2-4884-8D5A-16C6411F3911}" type="presOf" srcId="{64A400FD-68C6-4456-A01D-7737F62E3F95}" destId="{90F1FC68-13D4-4968-ABF1-BD91505A7F6D}" srcOrd="0" destOrd="0" presId="urn:microsoft.com/office/officeart/2005/8/layout/cycle2"/>
    <dgm:cxn modelId="{5B76FCA1-9CD2-4DA2-8C5A-347A2A0D6922}" type="presOf" srcId="{82EC60CB-2FE5-4A65-AF32-06DE7AE2189A}" destId="{AD13884A-977C-4977-8FE6-3076C86EE179}" srcOrd="1" destOrd="0" presId="urn:microsoft.com/office/officeart/2005/8/layout/cycle2"/>
    <dgm:cxn modelId="{489D17C4-5BDB-4D84-A0C8-0FB2863088B6}" srcId="{9BD2BA17-CE6E-4434-912C-F4E0EE218BAF}" destId="{32CF119E-5080-411E-88F3-52275DC71B6F}" srcOrd="1" destOrd="0" parTransId="{35B61C4E-425A-40D1-845A-8A9F8404BD35}" sibTransId="{C16ACE01-23C4-4A85-8724-480CCC8A0285}"/>
    <dgm:cxn modelId="{F571CFC7-DD32-4985-8052-22E97C1598D9}" type="presOf" srcId="{32CF119E-5080-411E-88F3-52275DC71B6F}" destId="{6E0B5437-8988-42E4-A258-7EDC0390C76A}" srcOrd="0" destOrd="0" presId="urn:microsoft.com/office/officeart/2005/8/layout/cycle2"/>
    <dgm:cxn modelId="{FFEE76CA-E3C5-4F75-9FC8-8DDA23A329DB}" type="presOf" srcId="{0CF50A21-0D7B-4B28-86A6-7D78F9021BDB}" destId="{CB2A2EC7-6353-444C-B035-958AF13EF7BB}" srcOrd="0" destOrd="0" presId="urn:microsoft.com/office/officeart/2005/8/layout/cycle2"/>
    <dgm:cxn modelId="{82FFDCCA-E4A6-450C-AC05-B3146B55F4BD}" type="presOf" srcId="{5F8F2C0A-912F-4C82-97C7-9D05A416B690}" destId="{174B1DE5-8F5E-433D-842A-2FC9BBDAF2C8}" srcOrd="1" destOrd="0" presId="urn:microsoft.com/office/officeart/2005/8/layout/cycle2"/>
    <dgm:cxn modelId="{0C5AC8D4-AF56-41CB-905F-DF39D97CEBBD}" type="presOf" srcId="{D926F10C-63C1-458B-B7AA-DCCAD0B9D6DA}" destId="{78C641E4-13CA-4A54-AB30-992C099565F0}" srcOrd="0" destOrd="0" presId="urn:microsoft.com/office/officeart/2005/8/layout/cycle2"/>
    <dgm:cxn modelId="{E3E5C3DD-210D-4296-B6E9-C53453933A1B}" srcId="{9BD2BA17-CE6E-4434-912C-F4E0EE218BAF}" destId="{D926F10C-63C1-458B-B7AA-DCCAD0B9D6DA}" srcOrd="2" destOrd="0" parTransId="{9DCF757D-3A73-44FB-ABAD-A1055E34273A}" sibTransId="{64A400FD-68C6-4456-A01D-7737F62E3F95}"/>
    <dgm:cxn modelId="{738D3CE5-A50F-4877-BE38-882E1EDEDF49}" type="presOf" srcId="{9BD2BA17-CE6E-4434-912C-F4E0EE218BAF}" destId="{7D107869-053B-49EE-BDD6-3C701218CF51}" srcOrd="0" destOrd="0" presId="urn:microsoft.com/office/officeart/2005/8/layout/cycle2"/>
    <dgm:cxn modelId="{795A91FD-D3B1-44FA-8B2F-EA1908B542BC}" type="presOf" srcId="{EF825860-B8CC-4EC5-AF31-E4721FBA7797}" destId="{2C52DF61-E640-4082-82E1-56BBDEA53C69}" srcOrd="0" destOrd="0" presId="urn:microsoft.com/office/officeart/2005/8/layout/cycle2"/>
    <dgm:cxn modelId="{C4ED39FF-0B90-46D4-B243-938050DDA99E}" type="presOf" srcId="{EF825860-B8CC-4EC5-AF31-E4721FBA7797}" destId="{5AA2BA7A-452E-4461-9629-4F5A2D51A61F}" srcOrd="1" destOrd="0" presId="urn:microsoft.com/office/officeart/2005/8/layout/cycle2"/>
    <dgm:cxn modelId="{157A5D4D-7B58-488F-AB88-9DF1FB8D56CF}" type="presParOf" srcId="{7D107869-053B-49EE-BDD6-3C701218CF51}" destId="{C1554242-B3C0-418C-AC8F-3BDDBCFAFF2B}" srcOrd="0" destOrd="0" presId="urn:microsoft.com/office/officeart/2005/8/layout/cycle2"/>
    <dgm:cxn modelId="{215969FC-AC47-4179-8E7A-FD75E66973C2}" type="presParOf" srcId="{7D107869-053B-49EE-BDD6-3C701218CF51}" destId="{28A09DBA-B8B4-4C4A-BCB9-6F920DD45BC5}" srcOrd="1" destOrd="0" presId="urn:microsoft.com/office/officeart/2005/8/layout/cycle2"/>
    <dgm:cxn modelId="{91B84DA0-8F6A-4340-A0E5-E5ED60BF2047}" type="presParOf" srcId="{28A09DBA-B8B4-4C4A-BCB9-6F920DD45BC5}" destId="{AD13884A-977C-4977-8FE6-3076C86EE179}" srcOrd="0" destOrd="0" presId="urn:microsoft.com/office/officeart/2005/8/layout/cycle2"/>
    <dgm:cxn modelId="{EB309FC8-112A-41D5-A958-9B99608FC787}" type="presParOf" srcId="{7D107869-053B-49EE-BDD6-3C701218CF51}" destId="{6E0B5437-8988-42E4-A258-7EDC0390C76A}" srcOrd="2" destOrd="0" presId="urn:microsoft.com/office/officeart/2005/8/layout/cycle2"/>
    <dgm:cxn modelId="{3E60B4EE-7BC2-4228-92C6-B7989D2CA229}" type="presParOf" srcId="{7D107869-053B-49EE-BDD6-3C701218CF51}" destId="{13A2BBD0-E56E-4C13-96E9-E2BDFD4D9EBE}" srcOrd="3" destOrd="0" presId="urn:microsoft.com/office/officeart/2005/8/layout/cycle2"/>
    <dgm:cxn modelId="{9E5E1F2D-DB19-4084-8943-AFD684EFE7C6}" type="presParOf" srcId="{13A2BBD0-E56E-4C13-96E9-E2BDFD4D9EBE}" destId="{C746FE10-0DA4-48E8-8643-1C108F5CE802}" srcOrd="0" destOrd="0" presId="urn:microsoft.com/office/officeart/2005/8/layout/cycle2"/>
    <dgm:cxn modelId="{F38431D8-FF96-47C1-8120-4BD35A8E7A7F}" type="presParOf" srcId="{7D107869-053B-49EE-BDD6-3C701218CF51}" destId="{78C641E4-13CA-4A54-AB30-992C099565F0}" srcOrd="4" destOrd="0" presId="urn:microsoft.com/office/officeart/2005/8/layout/cycle2"/>
    <dgm:cxn modelId="{98A06A75-0CEF-49D3-9D5F-74B45C0F5804}" type="presParOf" srcId="{7D107869-053B-49EE-BDD6-3C701218CF51}" destId="{90F1FC68-13D4-4968-ABF1-BD91505A7F6D}" srcOrd="5" destOrd="0" presId="urn:microsoft.com/office/officeart/2005/8/layout/cycle2"/>
    <dgm:cxn modelId="{888D3496-C13A-4FCD-99E8-343294132A2A}" type="presParOf" srcId="{90F1FC68-13D4-4968-ABF1-BD91505A7F6D}" destId="{2751D972-C28D-4479-A9C9-3863EFF0FE22}" srcOrd="0" destOrd="0" presId="urn:microsoft.com/office/officeart/2005/8/layout/cycle2"/>
    <dgm:cxn modelId="{E8E2341B-1CE2-4708-98F4-513A8C668D38}" type="presParOf" srcId="{7D107869-053B-49EE-BDD6-3C701218CF51}" destId="{CB2A2EC7-6353-444C-B035-958AF13EF7BB}" srcOrd="6" destOrd="0" presId="urn:microsoft.com/office/officeart/2005/8/layout/cycle2"/>
    <dgm:cxn modelId="{B29C7601-9FD4-4471-A207-35EDFDD85F24}" type="presParOf" srcId="{7D107869-053B-49EE-BDD6-3C701218CF51}" destId="{E6B9F9EB-395E-4FEA-BA00-8486DFCF63CF}" srcOrd="7" destOrd="0" presId="urn:microsoft.com/office/officeart/2005/8/layout/cycle2"/>
    <dgm:cxn modelId="{75863B4C-D98E-42D1-95FF-C8EAEB3524B9}" type="presParOf" srcId="{E6B9F9EB-395E-4FEA-BA00-8486DFCF63CF}" destId="{174B1DE5-8F5E-433D-842A-2FC9BBDAF2C8}" srcOrd="0" destOrd="0" presId="urn:microsoft.com/office/officeart/2005/8/layout/cycle2"/>
    <dgm:cxn modelId="{39ADBB83-4BFB-4D7C-B7D5-27E039B33B6B}" type="presParOf" srcId="{7D107869-053B-49EE-BDD6-3C701218CF51}" destId="{BA2D4D67-3E2C-46AB-B563-C155DD526627}" srcOrd="8" destOrd="0" presId="urn:microsoft.com/office/officeart/2005/8/layout/cycle2"/>
    <dgm:cxn modelId="{9B1F95B1-445C-4778-A905-109E326F8BD6}" type="presParOf" srcId="{7D107869-053B-49EE-BDD6-3C701218CF51}" destId="{2C52DF61-E640-4082-82E1-56BBDEA53C69}" srcOrd="9" destOrd="0" presId="urn:microsoft.com/office/officeart/2005/8/layout/cycle2"/>
    <dgm:cxn modelId="{72B966AB-4359-40CE-8691-9C0C81EDDAE4}" type="presParOf" srcId="{2C52DF61-E640-4082-82E1-56BBDEA53C69}" destId="{5AA2BA7A-452E-4461-9629-4F5A2D51A61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A4261B-7221-4127-851C-1128880CAFF4}" type="doc">
      <dgm:prSet loTypeId="urn:microsoft.com/office/officeart/2009/layout/CircleArrowProcess" loCatId="cycl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E32587E-C758-4A9F-81DD-97F94B34352A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RFM</a:t>
          </a:r>
        </a:p>
      </dgm:t>
    </dgm:pt>
    <dgm:pt modelId="{6AE60688-D996-4BAB-ACF2-75A731CBE33E}" type="parTrans" cxnId="{12FB7E7C-C43A-42CD-B3C5-92DCD1342044}">
      <dgm:prSet/>
      <dgm:spPr/>
      <dgm:t>
        <a:bodyPr/>
        <a:lstStyle/>
        <a:p>
          <a:endParaRPr lang="en-US"/>
        </a:p>
      </dgm:t>
    </dgm:pt>
    <dgm:pt modelId="{9E4E7633-F1FB-4402-A001-6B95F0ABEF9A}" type="sibTrans" cxnId="{12FB7E7C-C43A-42CD-B3C5-92DCD1342044}">
      <dgm:prSet/>
      <dgm:spPr/>
      <dgm:t>
        <a:bodyPr/>
        <a:lstStyle/>
        <a:p>
          <a:endParaRPr lang="en-US"/>
        </a:p>
      </dgm:t>
    </dgm:pt>
    <dgm:pt modelId="{887C76E2-582E-44B2-AD71-B6180A75F49F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LTV</a:t>
          </a:r>
        </a:p>
      </dgm:t>
    </dgm:pt>
    <dgm:pt modelId="{805397AA-FFE5-4F2F-B10F-0650E9FBC5DA}" type="parTrans" cxnId="{60E07F83-4A22-4BBE-B5F0-DD23486C6776}">
      <dgm:prSet/>
      <dgm:spPr/>
      <dgm:t>
        <a:bodyPr/>
        <a:lstStyle/>
        <a:p>
          <a:endParaRPr lang="en-US"/>
        </a:p>
      </dgm:t>
    </dgm:pt>
    <dgm:pt modelId="{E16233DF-4667-4508-93DE-1DA2A91D45D4}" type="sibTrans" cxnId="{60E07F83-4A22-4BBE-B5F0-DD23486C6776}">
      <dgm:prSet/>
      <dgm:spPr/>
      <dgm:t>
        <a:bodyPr/>
        <a:lstStyle/>
        <a:p>
          <a:endParaRPr lang="en-US"/>
        </a:p>
      </dgm:t>
    </dgm:pt>
    <dgm:pt modelId="{F3A7D9A9-6D2C-4015-957D-05622C9B0047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Features</a:t>
          </a:r>
        </a:p>
      </dgm:t>
    </dgm:pt>
    <dgm:pt modelId="{533A5FC9-2EB2-4284-A678-7F1696B4A02C}" type="parTrans" cxnId="{FB0FAED7-D8A3-4D6C-904C-ADA250A651B8}">
      <dgm:prSet/>
      <dgm:spPr/>
      <dgm:t>
        <a:bodyPr/>
        <a:lstStyle/>
        <a:p>
          <a:endParaRPr lang="en-US"/>
        </a:p>
      </dgm:t>
    </dgm:pt>
    <dgm:pt modelId="{B224123C-55AD-4BF4-9971-768F9CA3C39A}" type="sibTrans" cxnId="{FB0FAED7-D8A3-4D6C-904C-ADA250A651B8}">
      <dgm:prSet/>
      <dgm:spPr/>
      <dgm:t>
        <a:bodyPr/>
        <a:lstStyle/>
        <a:p>
          <a:endParaRPr lang="en-US"/>
        </a:p>
      </dgm:t>
    </dgm:pt>
    <dgm:pt modelId="{A19D127B-E593-4DAB-89D2-329C8E31C03B}" type="pres">
      <dgm:prSet presAssocID="{EAA4261B-7221-4127-851C-1128880CAFF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3D8BE19-4A84-48CF-9DD6-64A98C931B4B}" type="pres">
      <dgm:prSet presAssocID="{4E32587E-C758-4A9F-81DD-97F94B34352A}" presName="Accent1" presStyleCnt="0"/>
      <dgm:spPr/>
    </dgm:pt>
    <dgm:pt modelId="{4CC8C1D6-D378-4127-B6B4-31009B00FA05}" type="pres">
      <dgm:prSet presAssocID="{4E32587E-C758-4A9F-81DD-97F94B34352A}" presName="Accent" presStyleLbl="node1" presStyleIdx="0" presStyleCnt="3"/>
      <dgm:spPr/>
    </dgm:pt>
    <dgm:pt modelId="{2C70580E-75A1-4865-83F9-D7D0DF30C4F8}" type="pres">
      <dgm:prSet presAssocID="{4E32587E-C758-4A9F-81DD-97F94B34352A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8FFDD362-224F-419B-BDEC-DE11CE0A5E62}" type="pres">
      <dgm:prSet presAssocID="{887C76E2-582E-44B2-AD71-B6180A75F49F}" presName="Accent2" presStyleCnt="0"/>
      <dgm:spPr/>
    </dgm:pt>
    <dgm:pt modelId="{D6765E55-AD57-4575-A444-D3086BC37D50}" type="pres">
      <dgm:prSet presAssocID="{887C76E2-582E-44B2-AD71-B6180A75F49F}" presName="Accent" presStyleLbl="node1" presStyleIdx="1" presStyleCnt="3"/>
      <dgm:spPr/>
    </dgm:pt>
    <dgm:pt modelId="{74332AEC-C436-4B4F-AEAA-16938AB2ED13}" type="pres">
      <dgm:prSet presAssocID="{887C76E2-582E-44B2-AD71-B6180A75F49F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1F0D8C10-43FC-4449-9FE9-2558F9E8D3EF}" type="pres">
      <dgm:prSet presAssocID="{F3A7D9A9-6D2C-4015-957D-05622C9B0047}" presName="Accent3" presStyleCnt="0"/>
      <dgm:spPr/>
    </dgm:pt>
    <dgm:pt modelId="{80DD34D7-C8C1-47DB-B597-AC04025933B7}" type="pres">
      <dgm:prSet presAssocID="{F3A7D9A9-6D2C-4015-957D-05622C9B0047}" presName="Accent" presStyleLbl="node1" presStyleIdx="2" presStyleCnt="3"/>
      <dgm:spPr/>
    </dgm:pt>
    <dgm:pt modelId="{B3205787-D13F-45E1-AC5B-ED107A599F78}" type="pres">
      <dgm:prSet presAssocID="{F3A7D9A9-6D2C-4015-957D-05622C9B0047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5E6640A-5B77-40AD-B1AF-444D30FD9F43}" type="presOf" srcId="{4E32587E-C758-4A9F-81DD-97F94B34352A}" destId="{2C70580E-75A1-4865-83F9-D7D0DF30C4F8}" srcOrd="0" destOrd="0" presId="urn:microsoft.com/office/officeart/2009/layout/CircleArrowProcess"/>
    <dgm:cxn modelId="{2221E820-C6C2-422D-8050-35AFDBD68499}" type="presOf" srcId="{F3A7D9A9-6D2C-4015-957D-05622C9B0047}" destId="{B3205787-D13F-45E1-AC5B-ED107A599F78}" srcOrd="0" destOrd="0" presId="urn:microsoft.com/office/officeart/2009/layout/CircleArrowProcess"/>
    <dgm:cxn modelId="{12FB7E7C-C43A-42CD-B3C5-92DCD1342044}" srcId="{EAA4261B-7221-4127-851C-1128880CAFF4}" destId="{4E32587E-C758-4A9F-81DD-97F94B34352A}" srcOrd="0" destOrd="0" parTransId="{6AE60688-D996-4BAB-ACF2-75A731CBE33E}" sibTransId="{9E4E7633-F1FB-4402-A001-6B95F0ABEF9A}"/>
    <dgm:cxn modelId="{60E07F83-4A22-4BBE-B5F0-DD23486C6776}" srcId="{EAA4261B-7221-4127-851C-1128880CAFF4}" destId="{887C76E2-582E-44B2-AD71-B6180A75F49F}" srcOrd="1" destOrd="0" parTransId="{805397AA-FFE5-4F2F-B10F-0650E9FBC5DA}" sibTransId="{E16233DF-4667-4508-93DE-1DA2A91D45D4}"/>
    <dgm:cxn modelId="{DDB07FC1-D2E3-4344-AB17-015E08C0395E}" type="presOf" srcId="{887C76E2-582E-44B2-AD71-B6180A75F49F}" destId="{74332AEC-C436-4B4F-AEAA-16938AB2ED13}" srcOrd="0" destOrd="0" presId="urn:microsoft.com/office/officeart/2009/layout/CircleArrowProcess"/>
    <dgm:cxn modelId="{FB0FAED7-D8A3-4D6C-904C-ADA250A651B8}" srcId="{EAA4261B-7221-4127-851C-1128880CAFF4}" destId="{F3A7D9A9-6D2C-4015-957D-05622C9B0047}" srcOrd="2" destOrd="0" parTransId="{533A5FC9-2EB2-4284-A678-7F1696B4A02C}" sibTransId="{B224123C-55AD-4BF4-9971-768F9CA3C39A}"/>
    <dgm:cxn modelId="{CFAFB1FA-8351-430A-85BD-90EF5F792FE2}" type="presOf" srcId="{EAA4261B-7221-4127-851C-1128880CAFF4}" destId="{A19D127B-E593-4DAB-89D2-329C8E31C03B}" srcOrd="0" destOrd="0" presId="urn:microsoft.com/office/officeart/2009/layout/CircleArrowProcess"/>
    <dgm:cxn modelId="{8800BEA7-4324-4281-98FA-608BE27721FC}" type="presParOf" srcId="{A19D127B-E593-4DAB-89D2-329C8E31C03B}" destId="{73D8BE19-4A84-48CF-9DD6-64A98C931B4B}" srcOrd="0" destOrd="0" presId="urn:microsoft.com/office/officeart/2009/layout/CircleArrowProcess"/>
    <dgm:cxn modelId="{BE99E724-40EE-41AD-9AA5-5FD980B0343A}" type="presParOf" srcId="{73D8BE19-4A84-48CF-9DD6-64A98C931B4B}" destId="{4CC8C1D6-D378-4127-B6B4-31009B00FA05}" srcOrd="0" destOrd="0" presId="urn:microsoft.com/office/officeart/2009/layout/CircleArrowProcess"/>
    <dgm:cxn modelId="{003A158B-40CC-4DAD-AE78-0BD932951633}" type="presParOf" srcId="{A19D127B-E593-4DAB-89D2-329C8E31C03B}" destId="{2C70580E-75A1-4865-83F9-D7D0DF30C4F8}" srcOrd="1" destOrd="0" presId="urn:microsoft.com/office/officeart/2009/layout/CircleArrowProcess"/>
    <dgm:cxn modelId="{06AC3492-0C18-49B4-AFB7-E125F0D2B6A6}" type="presParOf" srcId="{A19D127B-E593-4DAB-89D2-329C8E31C03B}" destId="{8FFDD362-224F-419B-BDEC-DE11CE0A5E62}" srcOrd="2" destOrd="0" presId="urn:microsoft.com/office/officeart/2009/layout/CircleArrowProcess"/>
    <dgm:cxn modelId="{82D946C3-AD34-4BE7-ABEE-11226C1C4C63}" type="presParOf" srcId="{8FFDD362-224F-419B-BDEC-DE11CE0A5E62}" destId="{D6765E55-AD57-4575-A444-D3086BC37D50}" srcOrd="0" destOrd="0" presId="urn:microsoft.com/office/officeart/2009/layout/CircleArrowProcess"/>
    <dgm:cxn modelId="{063CEB0B-4A60-4735-953A-C8520B840A91}" type="presParOf" srcId="{A19D127B-E593-4DAB-89D2-329C8E31C03B}" destId="{74332AEC-C436-4B4F-AEAA-16938AB2ED13}" srcOrd="3" destOrd="0" presId="urn:microsoft.com/office/officeart/2009/layout/CircleArrowProcess"/>
    <dgm:cxn modelId="{7679025C-3B28-4B2D-8EB8-8B49EB22129D}" type="presParOf" srcId="{A19D127B-E593-4DAB-89D2-329C8E31C03B}" destId="{1F0D8C10-43FC-4449-9FE9-2558F9E8D3EF}" srcOrd="4" destOrd="0" presId="urn:microsoft.com/office/officeart/2009/layout/CircleArrowProcess"/>
    <dgm:cxn modelId="{6517D440-96DE-4F4B-BD09-CF1627CCA960}" type="presParOf" srcId="{1F0D8C10-43FC-4449-9FE9-2558F9E8D3EF}" destId="{80DD34D7-C8C1-47DB-B597-AC04025933B7}" srcOrd="0" destOrd="0" presId="urn:microsoft.com/office/officeart/2009/layout/CircleArrowProcess"/>
    <dgm:cxn modelId="{33CD8145-33BB-4777-AC8F-96D7C0F225C3}" type="presParOf" srcId="{A19D127B-E593-4DAB-89D2-329C8E31C03B}" destId="{B3205787-D13F-45E1-AC5B-ED107A599F78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BC8F6E-33B3-4E68-936C-D8B563E8D846}" type="doc">
      <dgm:prSet loTypeId="urn:microsoft.com/office/officeart/2005/8/layout/arrow4" loCatId="relationship" qsTypeId="urn:microsoft.com/office/officeart/2005/8/quickstyle/simple5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00CFD333-1DBC-49E0-A527-76ABCDC5D292}">
      <dgm:prSet phldrT="[Text]" custT="1"/>
      <dgm:spPr/>
      <dgm:t>
        <a:bodyPr/>
        <a:lstStyle/>
        <a:p>
          <a:pPr algn="ctr"/>
          <a:r>
            <a:rPr lang="en-US" sz="1000" b="1" dirty="0">
              <a:solidFill>
                <a:schemeClr val="bg1"/>
              </a:solidFill>
            </a:rPr>
            <a:t>Test Group</a:t>
          </a:r>
        </a:p>
      </dgm:t>
    </dgm:pt>
    <dgm:pt modelId="{9D7CA4F4-1F56-4B7A-A52A-40DBD68F3457}" type="parTrans" cxnId="{6033F349-584E-4A51-A01D-1030E98F53BF}">
      <dgm:prSet/>
      <dgm:spPr/>
      <dgm:t>
        <a:bodyPr/>
        <a:lstStyle/>
        <a:p>
          <a:endParaRPr lang="en-US"/>
        </a:p>
      </dgm:t>
    </dgm:pt>
    <dgm:pt modelId="{057F9985-ED76-457F-B02C-457C0FC172BD}" type="sibTrans" cxnId="{6033F349-584E-4A51-A01D-1030E98F53BF}">
      <dgm:prSet/>
      <dgm:spPr/>
      <dgm:t>
        <a:bodyPr/>
        <a:lstStyle/>
        <a:p>
          <a:endParaRPr lang="en-US"/>
        </a:p>
      </dgm:t>
    </dgm:pt>
    <dgm:pt modelId="{2C3AADBE-E6FB-4957-81ED-DC7222E8B1A3}">
      <dgm:prSet phldrT="[Text]" custT="1"/>
      <dgm:spPr/>
      <dgm:t>
        <a:bodyPr/>
        <a:lstStyle/>
        <a:p>
          <a:pPr algn="ctr"/>
          <a:r>
            <a:rPr lang="en-US" sz="1000" b="1" dirty="0">
              <a:solidFill>
                <a:schemeClr val="bg1"/>
              </a:solidFill>
            </a:rPr>
            <a:t>Control Group</a:t>
          </a:r>
        </a:p>
      </dgm:t>
    </dgm:pt>
    <dgm:pt modelId="{435AAA62-541B-4E56-986E-F105845A1132}" type="parTrans" cxnId="{9F8DF30F-F253-4B29-B8D5-AFE07654824C}">
      <dgm:prSet/>
      <dgm:spPr/>
      <dgm:t>
        <a:bodyPr/>
        <a:lstStyle/>
        <a:p>
          <a:endParaRPr lang="en-US"/>
        </a:p>
      </dgm:t>
    </dgm:pt>
    <dgm:pt modelId="{44497E7F-36A8-4D45-ADAF-EB7F6C675793}" type="sibTrans" cxnId="{9F8DF30F-F253-4B29-B8D5-AFE07654824C}">
      <dgm:prSet/>
      <dgm:spPr/>
      <dgm:t>
        <a:bodyPr/>
        <a:lstStyle/>
        <a:p>
          <a:endParaRPr lang="en-US"/>
        </a:p>
      </dgm:t>
    </dgm:pt>
    <dgm:pt modelId="{314FA651-B3C1-423C-A006-839DB2F3E668}" type="pres">
      <dgm:prSet presAssocID="{24BC8F6E-33B3-4E68-936C-D8B563E8D846}" presName="compositeShape" presStyleCnt="0">
        <dgm:presLayoutVars>
          <dgm:chMax val="2"/>
          <dgm:dir val="rev"/>
          <dgm:resizeHandles val="exact"/>
        </dgm:presLayoutVars>
      </dgm:prSet>
      <dgm:spPr/>
    </dgm:pt>
    <dgm:pt modelId="{D0EA7D4D-3FA0-4F61-B876-969A4FF7FDD5}" type="pres">
      <dgm:prSet presAssocID="{00CFD333-1DBC-49E0-A527-76ABCDC5D292}" presName="upArrow" presStyleLbl="node1" presStyleIdx="0" presStyleCnt="2"/>
      <dgm:spPr/>
    </dgm:pt>
    <dgm:pt modelId="{EF9AC933-4714-40D2-9954-184F909B3DB3}" type="pres">
      <dgm:prSet presAssocID="{00CFD333-1DBC-49E0-A527-76ABCDC5D292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D76160A3-7693-4434-A261-1663994C7B12}" type="pres">
      <dgm:prSet presAssocID="{2C3AADBE-E6FB-4957-81ED-DC7222E8B1A3}" presName="downArrow" presStyleLbl="node1" presStyleIdx="1" presStyleCnt="2"/>
      <dgm:spPr/>
    </dgm:pt>
    <dgm:pt modelId="{D89A4ED8-3F18-4B11-9BBF-0E7B34AA2E19}" type="pres">
      <dgm:prSet presAssocID="{2C3AADBE-E6FB-4957-81ED-DC7222E8B1A3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9F8DF30F-F253-4B29-B8D5-AFE07654824C}" srcId="{24BC8F6E-33B3-4E68-936C-D8B563E8D846}" destId="{2C3AADBE-E6FB-4957-81ED-DC7222E8B1A3}" srcOrd="1" destOrd="0" parTransId="{435AAA62-541B-4E56-986E-F105845A1132}" sibTransId="{44497E7F-36A8-4D45-ADAF-EB7F6C675793}"/>
    <dgm:cxn modelId="{A922D845-6930-430F-8BF3-449F02F045E9}" type="presOf" srcId="{24BC8F6E-33B3-4E68-936C-D8B563E8D846}" destId="{314FA651-B3C1-423C-A006-839DB2F3E668}" srcOrd="0" destOrd="0" presId="urn:microsoft.com/office/officeart/2005/8/layout/arrow4"/>
    <dgm:cxn modelId="{6033F349-584E-4A51-A01D-1030E98F53BF}" srcId="{24BC8F6E-33B3-4E68-936C-D8B563E8D846}" destId="{00CFD333-1DBC-49E0-A527-76ABCDC5D292}" srcOrd="0" destOrd="0" parTransId="{9D7CA4F4-1F56-4B7A-A52A-40DBD68F3457}" sibTransId="{057F9985-ED76-457F-B02C-457C0FC172BD}"/>
    <dgm:cxn modelId="{A3EA517E-F7F0-469F-8667-5792F8131A7C}" type="presOf" srcId="{00CFD333-1DBC-49E0-A527-76ABCDC5D292}" destId="{EF9AC933-4714-40D2-9954-184F909B3DB3}" srcOrd="0" destOrd="0" presId="urn:microsoft.com/office/officeart/2005/8/layout/arrow4"/>
    <dgm:cxn modelId="{47FD04C4-EE22-4B8B-B953-265A6E7CC3B1}" type="presOf" srcId="{2C3AADBE-E6FB-4957-81ED-DC7222E8B1A3}" destId="{D89A4ED8-3F18-4B11-9BBF-0E7B34AA2E19}" srcOrd="0" destOrd="0" presId="urn:microsoft.com/office/officeart/2005/8/layout/arrow4"/>
    <dgm:cxn modelId="{346D9C2B-A9AF-48FA-BCE7-8351234A5ABC}" type="presParOf" srcId="{314FA651-B3C1-423C-A006-839DB2F3E668}" destId="{D0EA7D4D-3FA0-4F61-B876-969A4FF7FDD5}" srcOrd="0" destOrd="0" presId="urn:microsoft.com/office/officeart/2005/8/layout/arrow4"/>
    <dgm:cxn modelId="{250FB683-2CDD-453B-B757-86FA112830F5}" type="presParOf" srcId="{314FA651-B3C1-423C-A006-839DB2F3E668}" destId="{EF9AC933-4714-40D2-9954-184F909B3DB3}" srcOrd="1" destOrd="0" presId="urn:microsoft.com/office/officeart/2005/8/layout/arrow4"/>
    <dgm:cxn modelId="{D9019636-FB3F-443E-B3E8-3AAD2AFF706C}" type="presParOf" srcId="{314FA651-B3C1-423C-A006-839DB2F3E668}" destId="{D76160A3-7693-4434-A261-1663994C7B12}" srcOrd="2" destOrd="0" presId="urn:microsoft.com/office/officeart/2005/8/layout/arrow4"/>
    <dgm:cxn modelId="{96A9478A-51C6-4F0A-8ABE-FE161A02B598}" type="presParOf" srcId="{314FA651-B3C1-423C-A006-839DB2F3E668}" destId="{D89A4ED8-3F18-4B11-9BBF-0E7B34AA2E19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54242-B3C0-418C-AC8F-3BDDBCFAFF2B}">
      <dsp:nvSpPr>
        <dsp:cNvPr id="0" name=""/>
        <dsp:cNvSpPr/>
      </dsp:nvSpPr>
      <dsp:spPr>
        <a:xfrm>
          <a:off x="3119069" y="34"/>
          <a:ext cx="1276983" cy="127698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Business Question</a:t>
          </a:r>
        </a:p>
      </dsp:txBody>
      <dsp:txXfrm>
        <a:off x="3306079" y="187044"/>
        <a:ext cx="902963" cy="902963"/>
      </dsp:txXfrm>
    </dsp:sp>
    <dsp:sp modelId="{28A09DBA-B8B4-4C4A-BCB9-6F920DD45BC5}">
      <dsp:nvSpPr>
        <dsp:cNvPr id="0" name=""/>
        <dsp:cNvSpPr/>
      </dsp:nvSpPr>
      <dsp:spPr>
        <a:xfrm rot="2160000">
          <a:off x="4355953" y="981499"/>
          <a:ext cx="340539" cy="4309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65709" y="1037670"/>
        <a:ext cx="238377" cy="258590"/>
      </dsp:txXfrm>
    </dsp:sp>
    <dsp:sp modelId="{6E0B5437-8988-42E4-A258-7EDC0390C76A}">
      <dsp:nvSpPr>
        <dsp:cNvPr id="0" name=""/>
        <dsp:cNvSpPr/>
      </dsp:nvSpPr>
      <dsp:spPr>
        <a:xfrm>
          <a:off x="4671986" y="1128294"/>
          <a:ext cx="1276983" cy="127698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Data Analysis</a:t>
          </a:r>
        </a:p>
      </dsp:txBody>
      <dsp:txXfrm>
        <a:off x="4858996" y="1315304"/>
        <a:ext cx="902963" cy="902963"/>
      </dsp:txXfrm>
    </dsp:sp>
    <dsp:sp modelId="{13A2BBD0-E56E-4C13-96E9-E2BDFD4D9EBE}">
      <dsp:nvSpPr>
        <dsp:cNvPr id="0" name=""/>
        <dsp:cNvSpPr/>
      </dsp:nvSpPr>
      <dsp:spPr>
        <a:xfrm rot="6480000">
          <a:off x="4846606" y="2454910"/>
          <a:ext cx="340539" cy="4309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913472" y="2492525"/>
        <a:ext cx="238377" cy="258590"/>
      </dsp:txXfrm>
    </dsp:sp>
    <dsp:sp modelId="{78C641E4-13CA-4A54-AB30-992C099565F0}">
      <dsp:nvSpPr>
        <dsp:cNvPr id="0" name=""/>
        <dsp:cNvSpPr/>
      </dsp:nvSpPr>
      <dsp:spPr>
        <a:xfrm>
          <a:off x="4078824" y="2953857"/>
          <a:ext cx="1276983" cy="127698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Machine Learning</a:t>
          </a:r>
        </a:p>
      </dsp:txBody>
      <dsp:txXfrm>
        <a:off x="4265834" y="3140867"/>
        <a:ext cx="902963" cy="902963"/>
      </dsp:txXfrm>
    </dsp:sp>
    <dsp:sp modelId="{90F1FC68-13D4-4968-ABF1-BD91505A7F6D}">
      <dsp:nvSpPr>
        <dsp:cNvPr id="0" name=""/>
        <dsp:cNvSpPr/>
      </dsp:nvSpPr>
      <dsp:spPr>
        <a:xfrm rot="10800000">
          <a:off x="3596929" y="3376857"/>
          <a:ext cx="340539" cy="4309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699091" y="3463053"/>
        <a:ext cx="238377" cy="258590"/>
      </dsp:txXfrm>
    </dsp:sp>
    <dsp:sp modelId="{CB2A2EC7-6353-444C-B035-958AF13EF7BB}">
      <dsp:nvSpPr>
        <dsp:cNvPr id="0" name=""/>
        <dsp:cNvSpPr/>
      </dsp:nvSpPr>
      <dsp:spPr>
        <a:xfrm>
          <a:off x="2159314" y="2953857"/>
          <a:ext cx="1276983" cy="127698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Implement</a:t>
          </a:r>
        </a:p>
      </dsp:txBody>
      <dsp:txXfrm>
        <a:off x="2346324" y="3140867"/>
        <a:ext cx="902963" cy="902963"/>
      </dsp:txXfrm>
    </dsp:sp>
    <dsp:sp modelId="{E6B9F9EB-395E-4FEA-BA00-8486DFCF63CF}">
      <dsp:nvSpPr>
        <dsp:cNvPr id="0" name=""/>
        <dsp:cNvSpPr/>
      </dsp:nvSpPr>
      <dsp:spPr>
        <a:xfrm rot="15120000">
          <a:off x="2333934" y="2473242"/>
          <a:ext cx="340539" cy="4309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00800" y="2608019"/>
        <a:ext cx="238377" cy="258590"/>
      </dsp:txXfrm>
    </dsp:sp>
    <dsp:sp modelId="{BA2D4D67-3E2C-46AB-B563-C155DD526627}">
      <dsp:nvSpPr>
        <dsp:cNvPr id="0" name=""/>
        <dsp:cNvSpPr/>
      </dsp:nvSpPr>
      <dsp:spPr>
        <a:xfrm>
          <a:off x="1566153" y="1128294"/>
          <a:ext cx="1276983" cy="127698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Objectives</a:t>
          </a:r>
        </a:p>
      </dsp:txBody>
      <dsp:txXfrm>
        <a:off x="1753163" y="1315304"/>
        <a:ext cx="902963" cy="902963"/>
      </dsp:txXfrm>
    </dsp:sp>
    <dsp:sp modelId="{2C52DF61-E640-4082-82E1-56BBDEA53C69}">
      <dsp:nvSpPr>
        <dsp:cNvPr id="0" name=""/>
        <dsp:cNvSpPr/>
      </dsp:nvSpPr>
      <dsp:spPr>
        <a:xfrm rot="19440000">
          <a:off x="2803036" y="992830"/>
          <a:ext cx="340539" cy="4309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12792" y="1109051"/>
        <a:ext cx="238377" cy="258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8C1D6-D378-4127-B6B4-31009B00FA05}">
      <dsp:nvSpPr>
        <dsp:cNvPr id="0" name=""/>
        <dsp:cNvSpPr/>
      </dsp:nvSpPr>
      <dsp:spPr>
        <a:xfrm>
          <a:off x="567893" y="423975"/>
          <a:ext cx="982786" cy="98293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70580E-75A1-4865-83F9-D7D0DF30C4F8}">
      <dsp:nvSpPr>
        <dsp:cNvPr id="0" name=""/>
        <dsp:cNvSpPr/>
      </dsp:nvSpPr>
      <dsp:spPr>
        <a:xfrm>
          <a:off x="785122" y="778845"/>
          <a:ext cx="546115" cy="272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1"/>
              </a:solidFill>
            </a:rPr>
            <a:t>RFM</a:t>
          </a:r>
        </a:p>
      </dsp:txBody>
      <dsp:txXfrm>
        <a:off x="785122" y="778845"/>
        <a:ext cx="546115" cy="272992"/>
      </dsp:txXfrm>
    </dsp:sp>
    <dsp:sp modelId="{D6765E55-AD57-4575-A444-D3086BC37D50}">
      <dsp:nvSpPr>
        <dsp:cNvPr id="0" name=""/>
        <dsp:cNvSpPr/>
      </dsp:nvSpPr>
      <dsp:spPr>
        <a:xfrm>
          <a:off x="294928" y="988745"/>
          <a:ext cx="982786" cy="98293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1282783"/>
                <a:satOff val="-16266"/>
                <a:lumOff val="-323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1282783"/>
                <a:satOff val="-16266"/>
                <a:lumOff val="-323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332AEC-C436-4B4F-AEAA-16938AB2ED13}">
      <dsp:nvSpPr>
        <dsp:cNvPr id="0" name=""/>
        <dsp:cNvSpPr/>
      </dsp:nvSpPr>
      <dsp:spPr>
        <a:xfrm>
          <a:off x="513263" y="1346882"/>
          <a:ext cx="546115" cy="272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1"/>
              </a:solidFill>
            </a:rPr>
            <a:t>LTV</a:t>
          </a:r>
        </a:p>
      </dsp:txBody>
      <dsp:txXfrm>
        <a:off x="513263" y="1346882"/>
        <a:ext cx="546115" cy="272992"/>
      </dsp:txXfrm>
    </dsp:sp>
    <dsp:sp modelId="{80DD34D7-C8C1-47DB-B597-AC04025933B7}">
      <dsp:nvSpPr>
        <dsp:cNvPr id="0" name=""/>
        <dsp:cNvSpPr/>
      </dsp:nvSpPr>
      <dsp:spPr>
        <a:xfrm>
          <a:off x="637842" y="1621099"/>
          <a:ext cx="844366" cy="84470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3">
                <a:hueOff val="2565567"/>
                <a:satOff val="-32532"/>
                <a:lumOff val="-647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2565567"/>
                <a:satOff val="-32532"/>
                <a:lumOff val="-647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205787-D13F-45E1-AC5B-ED107A599F78}">
      <dsp:nvSpPr>
        <dsp:cNvPr id="0" name=""/>
        <dsp:cNvSpPr/>
      </dsp:nvSpPr>
      <dsp:spPr>
        <a:xfrm>
          <a:off x="786413" y="1915735"/>
          <a:ext cx="546115" cy="272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1"/>
              </a:solidFill>
            </a:rPr>
            <a:t>Features</a:t>
          </a:r>
        </a:p>
      </dsp:txBody>
      <dsp:txXfrm>
        <a:off x="786413" y="1915735"/>
        <a:ext cx="546115" cy="2729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A7D4D-3FA0-4F61-B876-969A4FF7FDD5}">
      <dsp:nvSpPr>
        <dsp:cNvPr id="0" name=""/>
        <dsp:cNvSpPr/>
      </dsp:nvSpPr>
      <dsp:spPr>
        <a:xfrm>
          <a:off x="865173" y="0"/>
          <a:ext cx="426129" cy="456872"/>
        </a:xfrm>
        <a:prstGeom prst="upArrow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9AC933-4714-40D2-9954-184F909B3DB3}">
      <dsp:nvSpPr>
        <dsp:cNvPr id="0" name=""/>
        <dsp:cNvSpPr/>
      </dsp:nvSpPr>
      <dsp:spPr>
        <a:xfrm>
          <a:off x="129130" y="0"/>
          <a:ext cx="723129" cy="456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1"/>
              </a:solidFill>
            </a:rPr>
            <a:t>Test Group</a:t>
          </a:r>
        </a:p>
      </dsp:txBody>
      <dsp:txXfrm>
        <a:off x="129130" y="0"/>
        <a:ext cx="723129" cy="456872"/>
      </dsp:txXfrm>
    </dsp:sp>
    <dsp:sp modelId="{D76160A3-7693-4434-A261-1663994C7B12}">
      <dsp:nvSpPr>
        <dsp:cNvPr id="0" name=""/>
        <dsp:cNvSpPr/>
      </dsp:nvSpPr>
      <dsp:spPr>
        <a:xfrm>
          <a:off x="736042" y="494945"/>
          <a:ext cx="426129" cy="456872"/>
        </a:xfrm>
        <a:prstGeom prst="downArrow">
          <a:avLst/>
        </a:prstGeom>
        <a:gradFill rotWithShape="0">
          <a:gsLst>
            <a:gs pos="0">
              <a:schemeClr val="accent5">
                <a:shade val="80000"/>
                <a:hueOff val="-276223"/>
                <a:satOff val="-14249"/>
                <a:lumOff val="2887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shade val="80000"/>
                <a:hueOff val="-276223"/>
                <a:satOff val="-14249"/>
                <a:lumOff val="2887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9A4ED8-3F18-4B11-9BBF-0E7B34AA2E19}">
      <dsp:nvSpPr>
        <dsp:cNvPr id="0" name=""/>
        <dsp:cNvSpPr/>
      </dsp:nvSpPr>
      <dsp:spPr>
        <a:xfrm>
          <a:off x="0" y="494945"/>
          <a:ext cx="723129" cy="456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1"/>
              </a:solidFill>
            </a:rPr>
            <a:t>Control Group</a:t>
          </a:r>
        </a:p>
      </dsp:txBody>
      <dsp:txXfrm>
        <a:off x="0" y="494945"/>
        <a:ext cx="723129" cy="456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8492C9A-E49A-4BAE-BFD0-A3891209363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8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C9A-E49A-4BAE-BFD0-A3891209363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2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92C9A-E49A-4BAE-BFD0-A3891209363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6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92C9A-E49A-4BAE-BFD0-A3891209363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057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92C9A-E49A-4BAE-BFD0-A3891209363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02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C9A-E49A-4BAE-BFD0-A3891209363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87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C9A-E49A-4BAE-BFD0-A3891209363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34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C9A-E49A-4BAE-BFD0-A3891209363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13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92C9A-E49A-4BAE-BFD0-A3891209363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9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C9A-E49A-4BAE-BFD0-A3891209363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8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92C9A-E49A-4BAE-BFD0-A3891209363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1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C9A-E49A-4BAE-BFD0-A3891209363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3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C9A-E49A-4BAE-BFD0-A3891209363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8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C9A-E49A-4BAE-BFD0-A3891209363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C9A-E49A-4BAE-BFD0-A3891209363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5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C9A-E49A-4BAE-BFD0-A3891209363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1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C9A-E49A-4BAE-BFD0-A3891209363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6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92C9A-E49A-4BAE-BFD0-A3891209363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15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C1F8-1877-42D9-AD24-800196E33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519" y="55983"/>
            <a:ext cx="2870241" cy="5290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Mini 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39018-787C-491B-B3D4-4138F1458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905143"/>
            <a:ext cx="2692959" cy="68207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By Ricky K Nguyen </a:t>
            </a:r>
          </a:p>
          <a:p>
            <a:r>
              <a:rPr lang="en-US" dirty="0">
                <a:solidFill>
                  <a:srgbClr val="FFFFFF"/>
                </a:solidFill>
              </a:rPr>
              <a:t>31/10/2020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C18FF-0DCF-4C79-9A63-286414A2D158}"/>
              </a:ext>
            </a:extLst>
          </p:cNvPr>
          <p:cNvSpPr txBox="1"/>
          <p:nvPr/>
        </p:nvSpPr>
        <p:spPr>
          <a:xfrm>
            <a:off x="2603241" y="1754154"/>
            <a:ext cx="8148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Identify Target Market by Lifetime Value Clusters</a:t>
            </a:r>
          </a:p>
        </p:txBody>
      </p:sp>
    </p:spTree>
    <p:extLst>
      <p:ext uri="{BB962C8B-B14F-4D97-AF65-F5344CB8AC3E}">
        <p14:creationId xmlns:p14="http://schemas.microsoft.com/office/powerpoint/2010/main" val="4022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RFM Analysis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2B32D93-394E-4C11-939D-C12308E8D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" y="2843752"/>
            <a:ext cx="4241158" cy="3392926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A61E651A-8EB3-4EDE-BE0C-4EECF811A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93" y="2809060"/>
            <a:ext cx="4241158" cy="353430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5F3ABB24-5B58-47AF-BB1C-6AE901966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185" y="2809060"/>
            <a:ext cx="4241158" cy="3534298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65EF7576-D898-4C27-9D6B-F9C4BDA14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343" y="2558572"/>
            <a:ext cx="4541739" cy="3633391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B648E74A-9B0B-4E1F-8F82-F667B5C34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50" y="2437423"/>
            <a:ext cx="4541739" cy="3784784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EEF89DC0-C36D-4F99-9F38-D4F06100F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43" y="2402731"/>
            <a:ext cx="4541739" cy="37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8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BB06-D15D-4E2E-A5E4-A4C051C1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RFM Statistics</a:t>
            </a:r>
          </a:p>
        </p:txBody>
      </p:sp>
      <p:pic>
        <p:nvPicPr>
          <p:cNvPr id="45" name="Content Placeholder 44" descr="Chart&#10;&#10;Description automatically generated">
            <a:extLst>
              <a:ext uri="{FF2B5EF4-FFF2-40B4-BE49-F238E27FC236}">
                <a16:creationId xmlns:a16="http://schemas.microsoft.com/office/drawing/2014/main" id="{49326864-6F27-47E8-BD7F-B12385BBC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51" y="1966751"/>
            <a:ext cx="4154792" cy="3462327"/>
          </a:xfrm>
        </p:spPr>
      </p:pic>
      <p:pic>
        <p:nvPicPr>
          <p:cNvPr id="50" name="Picture 49" descr="Chart, bar chart&#10;&#10;Description automatically generated">
            <a:extLst>
              <a:ext uri="{FF2B5EF4-FFF2-40B4-BE49-F238E27FC236}">
                <a16:creationId xmlns:a16="http://schemas.microsoft.com/office/drawing/2014/main" id="{57E8EA6E-3511-4F7A-A06C-BE1DB2B14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8" y="1966750"/>
            <a:ext cx="4154792" cy="3462327"/>
          </a:xfrm>
          <a:prstGeom prst="rect">
            <a:avLst/>
          </a:prstGeom>
        </p:spPr>
      </p:pic>
      <p:pic>
        <p:nvPicPr>
          <p:cNvPr id="52" name="Picture 51" descr="Chart, pie chart&#10;&#10;Description automatically generated">
            <a:extLst>
              <a:ext uri="{FF2B5EF4-FFF2-40B4-BE49-F238E27FC236}">
                <a16:creationId xmlns:a16="http://schemas.microsoft.com/office/drawing/2014/main" id="{96B49AB1-EBBB-4392-B6CA-F52C427CF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550" y="1966752"/>
            <a:ext cx="4391722" cy="365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6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Chart, scatter chart&#10;&#10;Description automatically generated">
            <a:extLst>
              <a:ext uri="{FF2B5EF4-FFF2-40B4-BE49-F238E27FC236}">
                <a16:creationId xmlns:a16="http://schemas.microsoft.com/office/drawing/2014/main" id="{5E6A697E-59E6-44B1-8054-777C48902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188" y="1145406"/>
            <a:ext cx="8307386" cy="5856974"/>
          </a:xfrm>
        </p:spPr>
      </p:pic>
    </p:spTree>
    <p:extLst>
      <p:ext uri="{BB962C8B-B14F-4D97-AF65-F5344CB8AC3E}">
        <p14:creationId xmlns:p14="http://schemas.microsoft.com/office/powerpoint/2010/main" val="3910844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Lifetime Value (LTV)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B5AE-5610-424A-83A5-36BC7F21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Business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Project Pipeline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Data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RFM model for customer purchase behavior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</a:rPr>
              <a:t>Lifetime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Apply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Future Improvements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8FF4-DF75-4B80-80FF-5E7D574C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Lifetime Value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8103-B587-4C73-B96C-8CD97298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666" y="2457160"/>
            <a:ext cx="4705610" cy="35741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Data B </a:t>
            </a:r>
            <a:r>
              <a:rPr lang="en-US" sz="2000" dirty="0">
                <a:solidFill>
                  <a:srgbClr val="000000"/>
                </a:solidFill>
              </a:rPr>
              <a:t>(6 Months)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LTV = (Unit Price * Quantity – COST)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LTV as target variables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Multi-class Imbalanced classification problem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Use </a:t>
            </a:r>
            <a:r>
              <a:rPr lang="en-US" sz="2000" dirty="0">
                <a:solidFill>
                  <a:srgbClr val="00B050"/>
                </a:solidFill>
              </a:rPr>
              <a:t>Data A </a:t>
            </a:r>
            <a:r>
              <a:rPr lang="en-US" sz="2000" dirty="0">
                <a:solidFill>
                  <a:srgbClr val="000000"/>
                </a:solidFill>
              </a:rPr>
              <a:t>to predict </a:t>
            </a:r>
            <a:r>
              <a:rPr lang="en-US" sz="2000" dirty="0">
                <a:solidFill>
                  <a:srgbClr val="FF0000"/>
                </a:solidFill>
              </a:rPr>
              <a:t>Data B </a:t>
            </a:r>
            <a:r>
              <a:rPr lang="en-US" sz="2000" dirty="0">
                <a:solidFill>
                  <a:srgbClr val="000000"/>
                </a:solidFill>
              </a:rPr>
              <a:t>LTV-1/LTV-2 clusters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6B905D35-C06E-43D8-9F8A-A461E5BE5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276" y="2112084"/>
            <a:ext cx="5695099" cy="474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4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F065-B3C5-451E-A474-CAC9BFF1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071417"/>
            <a:ext cx="8966777" cy="1025237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t-SNE of Segmentation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7E8F10C2-369B-458C-A780-0244A5899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80" y="1579418"/>
            <a:ext cx="6598229" cy="5278582"/>
          </a:xfrm>
        </p:spPr>
      </p:pic>
    </p:spTree>
    <p:extLst>
      <p:ext uri="{BB962C8B-B14F-4D97-AF65-F5344CB8AC3E}">
        <p14:creationId xmlns:p14="http://schemas.microsoft.com/office/powerpoint/2010/main" val="235405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09A6-075E-44F1-AFB1-3BEE0964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570" y="852913"/>
            <a:ext cx="9289012" cy="155777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t-SNE of LTV clusters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A98438E-5FC9-4597-92E7-87EAAEEBC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1" y="1588655"/>
            <a:ext cx="6586683" cy="5269345"/>
          </a:xfrm>
        </p:spPr>
      </p:pic>
    </p:spTree>
    <p:extLst>
      <p:ext uri="{BB962C8B-B14F-4D97-AF65-F5344CB8AC3E}">
        <p14:creationId xmlns:p14="http://schemas.microsoft.com/office/powerpoint/2010/main" val="75087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Apply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B5AE-5610-424A-83A5-36BC7F21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Business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Project Pipeline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Data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RFM model for customer purchase behavior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Lifetime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</a:rPr>
              <a:t>Apply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Future Improvements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5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9F60-1EBA-4003-92AF-7BE57FA7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Recursive Feature Elimination(RFE)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07D8-6DDE-4D20-8CFB-1CF714298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RFE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Lasso CV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Random Forest Classifier (Bagging)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Gradient Boosting Classifier (Boosting)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Extracted 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Recency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Frequency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250073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9F60-1EBA-4003-92AF-7BE57FA7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Extreme gradient boosting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07D8-6DDE-4D20-8CFB-1CF714298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102206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Cross Validation Score on 5 folds : 70% accuracy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LTV-0 = 78% recall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00FFFF"/>
                </a:highlight>
              </a:rPr>
              <a:t>LTV-1 = 40% recall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00FFFF"/>
                </a:highlight>
              </a:rPr>
              <a:t>LTV-2 = 40% recall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LTV-3 = 100% recall</a:t>
            </a:r>
          </a:p>
        </p:txBody>
      </p:sp>
    </p:spTree>
    <p:extLst>
      <p:ext uri="{BB962C8B-B14F-4D97-AF65-F5344CB8AC3E}">
        <p14:creationId xmlns:p14="http://schemas.microsoft.com/office/powerpoint/2010/main" val="267948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B5AE-5610-424A-83A5-36BC7F21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Business Question/ Data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Project Pipeline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Data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RFM model for customer purchase behavior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Lifetime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Apply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Future Improvements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31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B5AE-5610-424A-83A5-36BC7F21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Business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Project Pipeline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Data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RFM model for customer purchase behavior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Lifetime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Apply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</a:rPr>
              <a:t>Future Improvements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6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B5AE-5610-424A-83A5-36BC7F21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1.Data Acquisition</a:t>
            </a:r>
          </a:p>
          <a:p>
            <a:r>
              <a:rPr lang="en-US" sz="2000" u="sng" dirty="0">
                <a:solidFill>
                  <a:srgbClr val="000000"/>
                </a:solidFill>
              </a:rPr>
              <a:t>Demographic Data </a:t>
            </a:r>
            <a:r>
              <a:rPr lang="en-US" sz="2000" dirty="0">
                <a:solidFill>
                  <a:srgbClr val="000000"/>
                </a:solidFill>
              </a:rPr>
              <a:t>– </a:t>
            </a:r>
            <a:r>
              <a:rPr lang="en-US" sz="2000" i="1" dirty="0">
                <a:solidFill>
                  <a:srgbClr val="000000"/>
                </a:solidFill>
              </a:rPr>
              <a:t>age, gender, income, dependent</a:t>
            </a:r>
          </a:p>
          <a:p>
            <a:r>
              <a:rPr lang="en-US" sz="2000" u="sng" dirty="0">
                <a:solidFill>
                  <a:srgbClr val="000000"/>
                </a:solidFill>
              </a:rPr>
              <a:t>Geographic Data </a:t>
            </a:r>
            <a:r>
              <a:rPr lang="en-US" sz="2000" dirty="0">
                <a:solidFill>
                  <a:srgbClr val="000000"/>
                </a:solidFill>
              </a:rPr>
              <a:t>– </a:t>
            </a:r>
            <a:r>
              <a:rPr lang="en-US" sz="2000" i="1" dirty="0">
                <a:solidFill>
                  <a:srgbClr val="000000"/>
                </a:solidFill>
              </a:rPr>
              <a:t>locations, cities, regions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2.The error between predicted and actual of the control group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4129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6853-3E37-4ADD-8B2E-619C568D2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60" y="2663793"/>
            <a:ext cx="5699403" cy="2497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/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050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Business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B5AE-5610-424A-83A5-36BC7F21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highlight>
                  <a:srgbClr val="00FF00"/>
                </a:highlight>
              </a:rPr>
              <a:t>Business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Project Pipeline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Data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RFM model for customer purchase behavior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Lifetime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Apply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Future Improvements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8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Business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B5AE-5610-424A-83A5-36BC7F21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600" y="2142765"/>
            <a:ext cx="5132797" cy="6445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Who is our target market?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B8426-2FB1-4F8A-AA9C-AC1584843319}"/>
              </a:ext>
            </a:extLst>
          </p:cNvPr>
          <p:cNvSpPr txBox="1"/>
          <p:nvPr/>
        </p:nvSpPr>
        <p:spPr>
          <a:xfrm>
            <a:off x="2365533" y="5110259"/>
            <a:ext cx="8047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1. Can we find the ideal target market from existing sale data? </a:t>
            </a:r>
          </a:p>
          <a:p>
            <a:r>
              <a:rPr lang="en-US" sz="2000" dirty="0">
                <a:solidFill>
                  <a:schemeClr val="bg1"/>
                </a:solidFill>
              </a:rPr>
              <a:t>2. Can we predict the ideal target market for the next 6 months?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DAADA0-1611-4783-AFB9-4AFCC7FD7CB7}"/>
              </a:ext>
            </a:extLst>
          </p:cNvPr>
          <p:cNvSpPr txBox="1">
            <a:spLocks/>
          </p:cNvSpPr>
          <p:nvPr/>
        </p:nvSpPr>
        <p:spPr>
          <a:xfrm>
            <a:off x="1179226" y="3784696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Data Question</a:t>
            </a: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F2121078-B638-4415-8A2A-8E69E31F0CC0}"/>
              </a:ext>
            </a:extLst>
          </p:cNvPr>
          <p:cNvSpPr/>
          <p:nvPr/>
        </p:nvSpPr>
        <p:spPr>
          <a:xfrm>
            <a:off x="2521527" y="3140363"/>
            <a:ext cx="7167418" cy="369455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9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7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Project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B5AE-5610-424A-83A5-36BC7F21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Business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</a:rPr>
              <a:t>Project Pipeline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Data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RFM model for customer purchase behavior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Lifetime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Apply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Future Improvements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6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Project Pipeline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B9B0342-B7F1-4554-889C-4682BA54F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397051"/>
              </p:ext>
            </p:extLst>
          </p:nvPr>
        </p:nvGraphicFramePr>
        <p:xfrm>
          <a:off x="2338438" y="2152243"/>
          <a:ext cx="7515123" cy="423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97C31BE-06A5-499D-9E6F-EAC7E039D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505817"/>
              </p:ext>
            </p:extLst>
          </p:nvPr>
        </p:nvGraphicFramePr>
        <p:xfrm>
          <a:off x="7889965" y="1984110"/>
          <a:ext cx="1845609" cy="288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2304F66-4A72-43D0-BAC0-9A45D35D15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928298"/>
              </p:ext>
            </p:extLst>
          </p:nvPr>
        </p:nvGraphicFramePr>
        <p:xfrm>
          <a:off x="3123379" y="5555411"/>
          <a:ext cx="1291303" cy="951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95312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B5AE-5610-424A-83A5-36BC7F21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Business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Project Pipeline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</a:rPr>
              <a:t>Data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RFM model for customer purchase behavior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Lifetime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Apply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Future Improvements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69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B5AE-5610-424A-83A5-36BC7F21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9 months of sale data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3 months – </a:t>
            </a:r>
            <a:r>
              <a:rPr lang="en-US" sz="2000" b="1" dirty="0">
                <a:solidFill>
                  <a:srgbClr val="00B050"/>
                </a:solidFill>
              </a:rPr>
              <a:t>Data A </a:t>
            </a:r>
            <a:r>
              <a:rPr lang="en-US" sz="2000" dirty="0">
                <a:solidFill>
                  <a:srgbClr val="000000"/>
                </a:solidFill>
              </a:rPr>
              <a:t>- Analyze the behavior, feature engineer, predictors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6 months – </a:t>
            </a:r>
            <a:r>
              <a:rPr lang="en-US" sz="2000" b="1" dirty="0">
                <a:solidFill>
                  <a:srgbClr val="FF0000"/>
                </a:solidFill>
              </a:rPr>
              <a:t>Data B </a:t>
            </a:r>
            <a:r>
              <a:rPr lang="en-US" sz="2000" dirty="0">
                <a:solidFill>
                  <a:srgbClr val="000000"/>
                </a:solidFill>
              </a:rPr>
              <a:t>– Target Variables (LTV)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Features: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Quantity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Price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Invoice date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Customer ID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5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Recency, Frequency, Monetary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B5AE-5610-424A-83A5-36BC7F21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Business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Project Pipeline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Data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</a:rPr>
              <a:t>RFM model for customer purchase behavior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Lifetime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Apply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Future Improvements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8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440</Words>
  <Application>Microsoft Office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Vapor Trail</vt:lpstr>
      <vt:lpstr>Mini Project 3</vt:lpstr>
      <vt:lpstr>Agenda</vt:lpstr>
      <vt:lpstr>Business Question</vt:lpstr>
      <vt:lpstr>Business Question</vt:lpstr>
      <vt:lpstr>Project Pipeline</vt:lpstr>
      <vt:lpstr>Project Pipeline</vt:lpstr>
      <vt:lpstr>Data Set</vt:lpstr>
      <vt:lpstr>Data Set</vt:lpstr>
      <vt:lpstr>Recency, Frequency, Monetary</vt:lpstr>
      <vt:lpstr>RFM Analysis</vt:lpstr>
      <vt:lpstr>RFM Statistics</vt:lpstr>
      <vt:lpstr>PowerPoint Presentation</vt:lpstr>
      <vt:lpstr>Lifetime Value (LTV)</vt:lpstr>
      <vt:lpstr>Lifetime Value  </vt:lpstr>
      <vt:lpstr>t-SNE of Segmentation </vt:lpstr>
      <vt:lpstr>t-SNE of LTV clusters </vt:lpstr>
      <vt:lpstr>Apply Machine Learning</vt:lpstr>
      <vt:lpstr>Recursive Feature Elimination(RFE)</vt:lpstr>
      <vt:lpstr>Extreme gradient boosting</vt:lpstr>
      <vt:lpstr>Future improvements</vt:lpstr>
      <vt:lpstr>Future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3</dc:title>
  <dc:creator>Ricky Khanh Nguyen</dc:creator>
  <cp:lastModifiedBy>Ricky Khanh Nguyen</cp:lastModifiedBy>
  <cp:revision>8</cp:revision>
  <dcterms:created xsi:type="dcterms:W3CDTF">2020-10-29T00:51:11Z</dcterms:created>
  <dcterms:modified xsi:type="dcterms:W3CDTF">2020-10-31T01:18:39Z</dcterms:modified>
</cp:coreProperties>
</file>