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93" r:id="rId3"/>
    <p:sldId id="319" r:id="rId4"/>
    <p:sldId id="341" r:id="rId5"/>
    <p:sldId id="342" r:id="rId6"/>
    <p:sldId id="343" r:id="rId7"/>
    <p:sldId id="345" r:id="rId8"/>
    <p:sldId id="320" r:id="rId9"/>
    <p:sldId id="321" r:id="rId10"/>
    <p:sldId id="322" r:id="rId11"/>
    <p:sldId id="317" r:id="rId12"/>
    <p:sldId id="323" r:id="rId13"/>
    <p:sldId id="324" r:id="rId14"/>
    <p:sldId id="325" r:id="rId15"/>
    <p:sldId id="326" r:id="rId16"/>
    <p:sldId id="327" r:id="rId17"/>
    <p:sldId id="328" r:id="rId18"/>
    <p:sldId id="329" r:id="rId19"/>
    <p:sldId id="330" r:id="rId20"/>
    <p:sldId id="331" r:id="rId21"/>
    <p:sldId id="332" r:id="rId22"/>
    <p:sldId id="333" r:id="rId23"/>
    <p:sldId id="318" r:id="rId24"/>
    <p:sldId id="334" r:id="rId25"/>
    <p:sldId id="335" r:id="rId26"/>
    <p:sldId id="337" r:id="rId27"/>
    <p:sldId id="338" r:id="rId28"/>
    <p:sldId id="339" r:id="rId29"/>
    <p:sldId id="347" r:id="rId30"/>
    <p:sldId id="346" r:id="rId31"/>
    <p:sldId id="348" r:id="rId32"/>
    <p:sldId id="349" r:id="rId33"/>
    <p:sldId id="350" r:id="rId34"/>
    <p:sldId id="351" r:id="rId35"/>
    <p:sldId id="352" r:id="rId36"/>
    <p:sldId id="340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5"/>
  </p:normalViewPr>
  <p:slideViewPr>
    <p:cSldViewPr snapToGrid="0">
      <p:cViewPr>
        <p:scale>
          <a:sx n="105" d="100"/>
          <a:sy n="105" d="100"/>
        </p:scale>
        <p:origin x="184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崔泓睿" userId="2a3b6e62-cace-4164-8715-68fe123ec54d" providerId="ADAL" clId="{0C82B27C-B976-6348-B66C-238E07023561}"/>
    <pc:docChg chg="undo custSel addSld delSld modSld sldOrd modMainMaster">
      <pc:chgData name="崔泓睿" userId="2a3b6e62-cace-4164-8715-68fe123ec54d" providerId="ADAL" clId="{0C82B27C-B976-6348-B66C-238E07023561}" dt="2021-09-09T00:14:57.005" v="9363" actId="20577"/>
      <pc:docMkLst>
        <pc:docMk/>
      </pc:docMkLst>
      <pc:sldChg chg="modSp mod">
        <pc:chgData name="崔泓睿" userId="2a3b6e62-cace-4164-8715-68fe123ec54d" providerId="ADAL" clId="{0C82B27C-B976-6348-B66C-238E07023561}" dt="2021-09-08T12:21:58.099" v="7911" actId="20577"/>
        <pc:sldMkLst>
          <pc:docMk/>
          <pc:sldMk cId="3915360462" sldId="256"/>
        </pc:sldMkLst>
        <pc:spChg chg="mod">
          <ac:chgData name="崔泓睿" userId="2a3b6e62-cace-4164-8715-68fe123ec54d" providerId="ADAL" clId="{0C82B27C-B976-6348-B66C-238E07023561}" dt="2021-09-02T13:05:50.274" v="124"/>
          <ac:spMkLst>
            <pc:docMk/>
            <pc:sldMk cId="3915360462" sldId="256"/>
            <ac:spMk id="2" creationId="{C5C3361B-721B-524D-BCE1-F7D8E1564B07}"/>
          </ac:spMkLst>
        </pc:spChg>
        <pc:spChg chg="mod">
          <ac:chgData name="崔泓睿" userId="2a3b6e62-cace-4164-8715-68fe123ec54d" providerId="ADAL" clId="{0C82B27C-B976-6348-B66C-238E07023561}" dt="2021-09-08T12:21:58.099" v="7911" actId="20577"/>
          <ac:spMkLst>
            <pc:docMk/>
            <pc:sldMk cId="3915360462" sldId="256"/>
            <ac:spMk id="3" creationId="{076B1B1D-A101-4148-8ECC-CA0DAC609329}"/>
          </ac:spMkLst>
        </pc:spChg>
      </pc:sldChg>
      <pc:sldChg chg="modSp mod">
        <pc:chgData name="崔泓睿" userId="2a3b6e62-cace-4164-8715-68fe123ec54d" providerId="ADAL" clId="{0C82B27C-B976-6348-B66C-238E07023561}" dt="2021-09-08T13:29:39.372" v="8674" actId="20577"/>
        <pc:sldMkLst>
          <pc:docMk/>
          <pc:sldMk cId="4078122364" sldId="293"/>
        </pc:sldMkLst>
        <pc:spChg chg="mod">
          <ac:chgData name="崔泓睿" userId="2a3b6e62-cace-4164-8715-68fe123ec54d" providerId="ADAL" clId="{0C82B27C-B976-6348-B66C-238E07023561}" dt="2021-09-02T13:05:50.274" v="124"/>
          <ac:spMkLst>
            <pc:docMk/>
            <pc:sldMk cId="4078122364" sldId="293"/>
            <ac:spMk id="2" creationId="{06165806-D60D-4BBF-9283-A7C7964F6A84}"/>
          </ac:spMkLst>
        </pc:spChg>
        <pc:spChg chg="mod">
          <ac:chgData name="崔泓睿" userId="2a3b6e62-cace-4164-8715-68fe123ec54d" providerId="ADAL" clId="{0C82B27C-B976-6348-B66C-238E07023561}" dt="2021-09-08T13:29:39.372" v="8674" actId="20577"/>
          <ac:spMkLst>
            <pc:docMk/>
            <pc:sldMk cId="4078122364" sldId="293"/>
            <ac:spMk id="3" creationId="{19714C57-147A-4400-8B90-2D47EF85E897}"/>
          </ac:spMkLst>
        </pc:spChg>
      </pc:sldChg>
      <pc:sldChg chg="modSp del">
        <pc:chgData name="崔泓睿" userId="2a3b6e62-cace-4164-8715-68fe123ec54d" providerId="ADAL" clId="{0C82B27C-B976-6348-B66C-238E07023561}" dt="2021-09-03T02:52:34.421" v="7907" actId="2696"/>
        <pc:sldMkLst>
          <pc:docMk/>
          <pc:sldMk cId="301357034" sldId="294"/>
        </pc:sldMkLst>
        <pc:spChg chg="mod">
          <ac:chgData name="崔泓睿" userId="2a3b6e62-cace-4164-8715-68fe123ec54d" providerId="ADAL" clId="{0C82B27C-B976-6348-B66C-238E07023561}" dt="2021-09-02T13:05:50.274" v="124"/>
          <ac:spMkLst>
            <pc:docMk/>
            <pc:sldMk cId="301357034" sldId="294"/>
            <ac:spMk id="2" creationId="{06165806-D60D-4BBF-9283-A7C7964F6A84}"/>
          </ac:spMkLst>
        </pc:spChg>
        <pc:spChg chg="mod">
          <ac:chgData name="崔泓睿" userId="2a3b6e62-cace-4164-8715-68fe123ec54d" providerId="ADAL" clId="{0C82B27C-B976-6348-B66C-238E07023561}" dt="2021-09-02T13:05:50.274" v="124"/>
          <ac:spMkLst>
            <pc:docMk/>
            <pc:sldMk cId="301357034" sldId="294"/>
            <ac:spMk id="3" creationId="{19714C57-147A-4400-8B90-2D47EF85E897}"/>
          </ac:spMkLst>
        </pc:spChg>
      </pc:sldChg>
      <pc:sldChg chg="modSp del">
        <pc:chgData name="崔泓睿" userId="2a3b6e62-cace-4164-8715-68fe123ec54d" providerId="ADAL" clId="{0C82B27C-B976-6348-B66C-238E07023561}" dt="2021-09-03T02:52:34.421" v="7907" actId="2696"/>
        <pc:sldMkLst>
          <pc:docMk/>
          <pc:sldMk cId="4056553853" sldId="295"/>
        </pc:sldMkLst>
        <pc:spChg chg="mod">
          <ac:chgData name="崔泓睿" userId="2a3b6e62-cace-4164-8715-68fe123ec54d" providerId="ADAL" clId="{0C82B27C-B976-6348-B66C-238E07023561}" dt="2021-09-02T13:05:50.274" v="124"/>
          <ac:spMkLst>
            <pc:docMk/>
            <pc:sldMk cId="4056553853" sldId="295"/>
            <ac:spMk id="2" creationId="{06165806-D60D-4BBF-9283-A7C7964F6A84}"/>
          </ac:spMkLst>
        </pc:spChg>
        <pc:spChg chg="mod">
          <ac:chgData name="崔泓睿" userId="2a3b6e62-cace-4164-8715-68fe123ec54d" providerId="ADAL" clId="{0C82B27C-B976-6348-B66C-238E07023561}" dt="2021-09-02T13:05:50.274" v="124"/>
          <ac:spMkLst>
            <pc:docMk/>
            <pc:sldMk cId="4056553853" sldId="295"/>
            <ac:spMk id="3" creationId="{19714C57-147A-4400-8B90-2D47EF85E897}"/>
          </ac:spMkLst>
        </pc:spChg>
      </pc:sldChg>
      <pc:sldChg chg="modSp del mod">
        <pc:chgData name="崔泓睿" userId="2a3b6e62-cace-4164-8715-68fe123ec54d" providerId="ADAL" clId="{0C82B27C-B976-6348-B66C-238E07023561}" dt="2021-09-03T02:52:34.421" v="7907" actId="2696"/>
        <pc:sldMkLst>
          <pc:docMk/>
          <pc:sldMk cId="296547264" sldId="296"/>
        </pc:sldMkLst>
        <pc:spChg chg="mod">
          <ac:chgData name="崔泓睿" userId="2a3b6e62-cace-4164-8715-68fe123ec54d" providerId="ADAL" clId="{0C82B27C-B976-6348-B66C-238E07023561}" dt="2021-09-02T13:05:50.274" v="124"/>
          <ac:spMkLst>
            <pc:docMk/>
            <pc:sldMk cId="296547264" sldId="296"/>
            <ac:spMk id="2" creationId="{36EACA4D-92E5-0343-A43A-552112EB9664}"/>
          </ac:spMkLst>
        </pc:spChg>
        <pc:spChg chg="mod">
          <ac:chgData name="崔泓睿" userId="2a3b6e62-cace-4164-8715-68fe123ec54d" providerId="ADAL" clId="{0C82B27C-B976-6348-B66C-238E07023561}" dt="2021-09-02T13:05:50.274" v="124"/>
          <ac:spMkLst>
            <pc:docMk/>
            <pc:sldMk cId="296547264" sldId="296"/>
            <ac:spMk id="3" creationId="{E54D0A1A-4C2F-2B49-AC05-E68A092BFC6D}"/>
          </ac:spMkLst>
        </pc:spChg>
        <pc:inkChg chg="mod">
          <ac:chgData name="崔泓睿" userId="2a3b6e62-cace-4164-8715-68fe123ec54d" providerId="ADAL" clId="{0C82B27C-B976-6348-B66C-238E07023561}" dt="2021-09-02T13:05:50.274" v="124"/>
          <ac:inkMkLst>
            <pc:docMk/>
            <pc:sldMk cId="296547264" sldId="296"/>
            <ac:inkMk id="4" creationId="{6A625EF4-FC11-0E4E-A8B1-75C35099E9B6}"/>
          </ac:inkMkLst>
        </pc:inkChg>
      </pc:sldChg>
      <pc:sldChg chg="modSp del">
        <pc:chgData name="崔泓睿" userId="2a3b6e62-cace-4164-8715-68fe123ec54d" providerId="ADAL" clId="{0C82B27C-B976-6348-B66C-238E07023561}" dt="2021-09-03T02:52:34.421" v="7907" actId="2696"/>
        <pc:sldMkLst>
          <pc:docMk/>
          <pc:sldMk cId="1163028489" sldId="297"/>
        </pc:sldMkLst>
        <pc:spChg chg="mod">
          <ac:chgData name="崔泓睿" userId="2a3b6e62-cace-4164-8715-68fe123ec54d" providerId="ADAL" clId="{0C82B27C-B976-6348-B66C-238E07023561}" dt="2021-09-02T13:05:50.274" v="124"/>
          <ac:spMkLst>
            <pc:docMk/>
            <pc:sldMk cId="1163028489" sldId="297"/>
            <ac:spMk id="2" creationId="{843A2DC6-85C3-2C4C-BFAA-059C503C712A}"/>
          </ac:spMkLst>
        </pc:spChg>
        <pc:spChg chg="mod">
          <ac:chgData name="崔泓睿" userId="2a3b6e62-cace-4164-8715-68fe123ec54d" providerId="ADAL" clId="{0C82B27C-B976-6348-B66C-238E07023561}" dt="2021-09-02T13:05:50.274" v="124"/>
          <ac:spMkLst>
            <pc:docMk/>
            <pc:sldMk cId="1163028489" sldId="297"/>
            <ac:spMk id="6" creationId="{CD8D9F95-BB55-944B-8944-EEEB32E048BB}"/>
          </ac:spMkLst>
        </pc:spChg>
        <pc:spChg chg="mod">
          <ac:chgData name="崔泓睿" userId="2a3b6e62-cace-4164-8715-68fe123ec54d" providerId="ADAL" clId="{0C82B27C-B976-6348-B66C-238E07023561}" dt="2021-09-02T13:05:50.274" v="124"/>
          <ac:spMkLst>
            <pc:docMk/>
            <pc:sldMk cId="1163028489" sldId="297"/>
            <ac:spMk id="9" creationId="{0F29679B-7CE2-A241-9180-61A94E5A5B70}"/>
          </ac:spMkLst>
        </pc:spChg>
        <pc:spChg chg="mod">
          <ac:chgData name="崔泓睿" userId="2a3b6e62-cace-4164-8715-68fe123ec54d" providerId="ADAL" clId="{0C82B27C-B976-6348-B66C-238E07023561}" dt="2021-09-02T13:05:50.274" v="124"/>
          <ac:spMkLst>
            <pc:docMk/>
            <pc:sldMk cId="1163028489" sldId="297"/>
            <ac:spMk id="12" creationId="{525A7680-7B93-E448-8B4F-F7FD75F5BA7D}"/>
          </ac:spMkLst>
        </pc:spChg>
        <pc:spChg chg="mod">
          <ac:chgData name="崔泓睿" userId="2a3b6e62-cace-4164-8715-68fe123ec54d" providerId="ADAL" clId="{0C82B27C-B976-6348-B66C-238E07023561}" dt="2021-09-02T13:05:50.274" v="124"/>
          <ac:spMkLst>
            <pc:docMk/>
            <pc:sldMk cId="1163028489" sldId="297"/>
            <ac:spMk id="13" creationId="{638C27E1-3964-7043-A10F-AA516B671D84}"/>
          </ac:spMkLst>
        </pc:spChg>
        <pc:spChg chg="mod">
          <ac:chgData name="崔泓睿" userId="2a3b6e62-cace-4164-8715-68fe123ec54d" providerId="ADAL" clId="{0C82B27C-B976-6348-B66C-238E07023561}" dt="2021-09-02T13:05:50.274" v="124"/>
          <ac:spMkLst>
            <pc:docMk/>
            <pc:sldMk cId="1163028489" sldId="297"/>
            <ac:spMk id="14" creationId="{454A1191-AC51-6246-B204-220A0A3BFEF1}"/>
          </ac:spMkLst>
        </pc:spChg>
        <pc:spChg chg="mod">
          <ac:chgData name="崔泓睿" userId="2a3b6e62-cace-4164-8715-68fe123ec54d" providerId="ADAL" clId="{0C82B27C-B976-6348-B66C-238E07023561}" dt="2021-09-02T13:05:50.274" v="124"/>
          <ac:spMkLst>
            <pc:docMk/>
            <pc:sldMk cId="1163028489" sldId="297"/>
            <ac:spMk id="16" creationId="{30CB9F99-DAD7-3345-BF37-CB41252F7A76}"/>
          </ac:spMkLst>
        </pc:spChg>
        <pc:spChg chg="mod">
          <ac:chgData name="崔泓睿" userId="2a3b6e62-cace-4164-8715-68fe123ec54d" providerId="ADAL" clId="{0C82B27C-B976-6348-B66C-238E07023561}" dt="2021-09-02T13:05:50.274" v="124"/>
          <ac:spMkLst>
            <pc:docMk/>
            <pc:sldMk cId="1163028489" sldId="297"/>
            <ac:spMk id="17" creationId="{29BCCD49-0250-CC4D-9CE4-20B4600A7497}"/>
          </ac:spMkLst>
        </pc:spChg>
        <pc:spChg chg="mod">
          <ac:chgData name="崔泓睿" userId="2a3b6e62-cace-4164-8715-68fe123ec54d" providerId="ADAL" clId="{0C82B27C-B976-6348-B66C-238E07023561}" dt="2021-09-02T13:05:50.274" v="124"/>
          <ac:spMkLst>
            <pc:docMk/>
            <pc:sldMk cId="1163028489" sldId="297"/>
            <ac:spMk id="18" creationId="{0C8A9567-512D-4341-BAF9-937C8C4F8616}"/>
          </ac:spMkLst>
        </pc:spChg>
        <pc:spChg chg="mod">
          <ac:chgData name="崔泓睿" userId="2a3b6e62-cace-4164-8715-68fe123ec54d" providerId="ADAL" clId="{0C82B27C-B976-6348-B66C-238E07023561}" dt="2021-09-02T13:05:50.274" v="124"/>
          <ac:spMkLst>
            <pc:docMk/>
            <pc:sldMk cId="1163028489" sldId="297"/>
            <ac:spMk id="19" creationId="{2C3FB981-EE1E-B440-A3E3-ABBC3B9E5002}"/>
          </ac:spMkLst>
        </pc:spChg>
        <pc:spChg chg="mod">
          <ac:chgData name="崔泓睿" userId="2a3b6e62-cace-4164-8715-68fe123ec54d" providerId="ADAL" clId="{0C82B27C-B976-6348-B66C-238E07023561}" dt="2021-09-02T13:05:50.274" v="124"/>
          <ac:spMkLst>
            <pc:docMk/>
            <pc:sldMk cId="1163028489" sldId="297"/>
            <ac:spMk id="20" creationId="{9C348320-5668-9B43-9A15-DA0EA514348E}"/>
          </ac:spMkLst>
        </pc:spChg>
        <pc:spChg chg="mod">
          <ac:chgData name="崔泓睿" userId="2a3b6e62-cace-4164-8715-68fe123ec54d" providerId="ADAL" clId="{0C82B27C-B976-6348-B66C-238E07023561}" dt="2021-09-02T13:05:50.274" v="124"/>
          <ac:spMkLst>
            <pc:docMk/>
            <pc:sldMk cId="1163028489" sldId="297"/>
            <ac:spMk id="24" creationId="{B9C04CD6-6492-704C-84EF-A82525838742}"/>
          </ac:spMkLst>
        </pc:spChg>
        <pc:spChg chg="mod">
          <ac:chgData name="崔泓睿" userId="2a3b6e62-cace-4164-8715-68fe123ec54d" providerId="ADAL" clId="{0C82B27C-B976-6348-B66C-238E07023561}" dt="2021-09-02T13:05:50.274" v="124"/>
          <ac:spMkLst>
            <pc:docMk/>
            <pc:sldMk cId="1163028489" sldId="297"/>
            <ac:spMk id="26" creationId="{C6C76E6C-B694-7D4B-BFA3-E7C333293D3C}"/>
          </ac:spMkLst>
        </pc:spChg>
        <pc:spChg chg="mod">
          <ac:chgData name="崔泓睿" userId="2a3b6e62-cace-4164-8715-68fe123ec54d" providerId="ADAL" clId="{0C82B27C-B976-6348-B66C-238E07023561}" dt="2021-09-02T13:05:50.274" v="124"/>
          <ac:spMkLst>
            <pc:docMk/>
            <pc:sldMk cId="1163028489" sldId="297"/>
            <ac:spMk id="28" creationId="{2BCF4BA2-1FA6-0045-A683-674C1E4E3CC1}"/>
          </ac:spMkLst>
        </pc:spChg>
        <pc:spChg chg="mod">
          <ac:chgData name="崔泓睿" userId="2a3b6e62-cace-4164-8715-68fe123ec54d" providerId="ADAL" clId="{0C82B27C-B976-6348-B66C-238E07023561}" dt="2021-09-02T13:05:50.274" v="124"/>
          <ac:spMkLst>
            <pc:docMk/>
            <pc:sldMk cId="1163028489" sldId="297"/>
            <ac:spMk id="29" creationId="{B4113DBC-C56C-B544-8726-D858E55F0FF9}"/>
          </ac:spMkLst>
        </pc:spChg>
        <pc:spChg chg="mod">
          <ac:chgData name="崔泓睿" userId="2a3b6e62-cace-4164-8715-68fe123ec54d" providerId="ADAL" clId="{0C82B27C-B976-6348-B66C-238E07023561}" dt="2021-09-02T13:05:50.274" v="124"/>
          <ac:spMkLst>
            <pc:docMk/>
            <pc:sldMk cId="1163028489" sldId="297"/>
            <ac:spMk id="30" creationId="{D1FB8E5C-5032-0D45-AD0E-87CA4CFED9C0}"/>
          </ac:spMkLst>
        </pc:spChg>
        <pc:spChg chg="mod">
          <ac:chgData name="崔泓睿" userId="2a3b6e62-cace-4164-8715-68fe123ec54d" providerId="ADAL" clId="{0C82B27C-B976-6348-B66C-238E07023561}" dt="2021-09-02T13:05:50.274" v="124"/>
          <ac:spMkLst>
            <pc:docMk/>
            <pc:sldMk cId="1163028489" sldId="297"/>
            <ac:spMk id="31" creationId="{C162B71C-96E0-AA4D-A8DD-8E08DE04C75F}"/>
          </ac:spMkLst>
        </pc:spChg>
        <pc:spChg chg="mod">
          <ac:chgData name="崔泓睿" userId="2a3b6e62-cace-4164-8715-68fe123ec54d" providerId="ADAL" clId="{0C82B27C-B976-6348-B66C-238E07023561}" dt="2021-09-02T13:05:50.274" v="124"/>
          <ac:spMkLst>
            <pc:docMk/>
            <pc:sldMk cId="1163028489" sldId="297"/>
            <ac:spMk id="32" creationId="{0607765B-B780-DC44-8756-AC0AD6C5B73E}"/>
          </ac:spMkLst>
        </pc:spChg>
        <pc:spChg chg="mod">
          <ac:chgData name="崔泓睿" userId="2a3b6e62-cace-4164-8715-68fe123ec54d" providerId="ADAL" clId="{0C82B27C-B976-6348-B66C-238E07023561}" dt="2021-09-02T13:05:50.274" v="124"/>
          <ac:spMkLst>
            <pc:docMk/>
            <pc:sldMk cId="1163028489" sldId="297"/>
            <ac:spMk id="35" creationId="{D9AD0B83-C64E-6E47-A008-7E7DB3D7204B}"/>
          </ac:spMkLst>
        </pc:spChg>
        <pc:spChg chg="mod">
          <ac:chgData name="崔泓睿" userId="2a3b6e62-cace-4164-8715-68fe123ec54d" providerId="ADAL" clId="{0C82B27C-B976-6348-B66C-238E07023561}" dt="2021-09-02T13:05:50.274" v="124"/>
          <ac:spMkLst>
            <pc:docMk/>
            <pc:sldMk cId="1163028489" sldId="297"/>
            <ac:spMk id="37" creationId="{F360274A-E4C2-6848-99B8-9641BE5EE087}"/>
          </ac:spMkLst>
        </pc:spChg>
        <pc:grpChg chg="mod">
          <ac:chgData name="崔泓睿" userId="2a3b6e62-cace-4164-8715-68fe123ec54d" providerId="ADAL" clId="{0C82B27C-B976-6348-B66C-238E07023561}" dt="2021-09-02T13:05:50.274" v="124"/>
          <ac:grpSpMkLst>
            <pc:docMk/>
            <pc:sldMk cId="1163028489" sldId="297"/>
            <ac:grpSpMk id="4" creationId="{DDE7B1DD-06B7-3A41-8253-B8710EEE6AFE}"/>
          </ac:grpSpMkLst>
        </pc:grpChg>
        <pc:grpChg chg="mod">
          <ac:chgData name="崔泓睿" userId="2a3b6e62-cace-4164-8715-68fe123ec54d" providerId="ADAL" clId="{0C82B27C-B976-6348-B66C-238E07023561}" dt="2021-09-02T13:05:50.274" v="124"/>
          <ac:grpSpMkLst>
            <pc:docMk/>
            <pc:sldMk cId="1163028489" sldId="297"/>
            <ac:grpSpMk id="7" creationId="{5B7385BC-2F5D-BB4E-99F1-53685FC0F8EF}"/>
          </ac:grpSpMkLst>
        </pc:grpChg>
        <pc:grpChg chg="mod">
          <ac:chgData name="崔泓睿" userId="2a3b6e62-cace-4164-8715-68fe123ec54d" providerId="ADAL" clId="{0C82B27C-B976-6348-B66C-238E07023561}" dt="2021-09-02T13:05:50.274" v="124"/>
          <ac:grpSpMkLst>
            <pc:docMk/>
            <pc:sldMk cId="1163028489" sldId="297"/>
            <ac:grpSpMk id="10" creationId="{E4BBCC73-3950-E242-951D-301F8F0A7E4F}"/>
          </ac:grpSpMkLst>
        </pc:grpChg>
        <pc:grpChg chg="mod">
          <ac:chgData name="崔泓睿" userId="2a3b6e62-cace-4164-8715-68fe123ec54d" providerId="ADAL" clId="{0C82B27C-B976-6348-B66C-238E07023561}" dt="2021-09-02T13:05:50.274" v="124"/>
          <ac:grpSpMkLst>
            <pc:docMk/>
            <pc:sldMk cId="1163028489" sldId="297"/>
            <ac:grpSpMk id="36" creationId="{EEA32058-377B-7947-A9AB-9AD3B62B581F}"/>
          </ac:grpSpMkLst>
        </pc:grpChg>
        <pc:picChg chg="mod">
          <ac:chgData name="崔泓睿" userId="2a3b6e62-cace-4164-8715-68fe123ec54d" providerId="ADAL" clId="{0C82B27C-B976-6348-B66C-238E07023561}" dt="2021-09-02T13:05:50.274" v="124"/>
          <ac:picMkLst>
            <pc:docMk/>
            <pc:sldMk cId="1163028489" sldId="297"/>
            <ac:picMk id="5" creationId="{A7E7ECEA-B3B4-B145-A5D1-494871234897}"/>
          </ac:picMkLst>
        </pc:picChg>
        <pc:picChg chg="mod">
          <ac:chgData name="崔泓睿" userId="2a3b6e62-cace-4164-8715-68fe123ec54d" providerId="ADAL" clId="{0C82B27C-B976-6348-B66C-238E07023561}" dt="2021-09-02T13:05:50.274" v="124"/>
          <ac:picMkLst>
            <pc:docMk/>
            <pc:sldMk cId="1163028489" sldId="297"/>
            <ac:picMk id="8" creationId="{93400A8A-BCC4-FA49-8704-7D159A30B219}"/>
          </ac:picMkLst>
        </pc:picChg>
        <pc:picChg chg="mod">
          <ac:chgData name="崔泓睿" userId="2a3b6e62-cace-4164-8715-68fe123ec54d" providerId="ADAL" clId="{0C82B27C-B976-6348-B66C-238E07023561}" dt="2021-09-02T13:05:50.274" v="124"/>
          <ac:picMkLst>
            <pc:docMk/>
            <pc:sldMk cId="1163028489" sldId="297"/>
            <ac:picMk id="11" creationId="{05EC73D5-7EDE-6C40-9B89-48101D32321F}"/>
          </ac:picMkLst>
        </pc:picChg>
        <pc:picChg chg="mod">
          <ac:chgData name="崔泓睿" userId="2a3b6e62-cace-4164-8715-68fe123ec54d" providerId="ADAL" clId="{0C82B27C-B976-6348-B66C-238E07023561}" dt="2021-09-02T13:05:50.274" v="124"/>
          <ac:picMkLst>
            <pc:docMk/>
            <pc:sldMk cId="1163028489" sldId="297"/>
            <ac:picMk id="15" creationId="{C25F7819-4404-CA42-A1AA-B95C85913659}"/>
          </ac:picMkLst>
        </pc:picChg>
        <pc:inkChg chg="mod">
          <ac:chgData name="崔泓睿" userId="2a3b6e62-cace-4164-8715-68fe123ec54d" providerId="ADAL" clId="{0C82B27C-B976-6348-B66C-238E07023561}" dt="2021-09-02T13:05:50.274" v="124"/>
          <ac:inkMkLst>
            <pc:docMk/>
            <pc:sldMk cId="1163028489" sldId="297"/>
            <ac:inkMk id="3" creationId="{3C9B4AC6-E55E-5540-BDA8-36B5BFF713AE}"/>
          </ac:inkMkLst>
        </pc:inkChg>
        <pc:cxnChg chg="mod">
          <ac:chgData name="崔泓睿" userId="2a3b6e62-cace-4164-8715-68fe123ec54d" providerId="ADAL" clId="{0C82B27C-B976-6348-B66C-238E07023561}" dt="2021-09-02T13:05:50.274" v="124"/>
          <ac:cxnSpMkLst>
            <pc:docMk/>
            <pc:sldMk cId="1163028489" sldId="297"/>
            <ac:cxnSpMk id="21" creationId="{C7F19769-4ACF-944A-8FB5-E1C94D906D84}"/>
          </ac:cxnSpMkLst>
        </pc:cxnChg>
        <pc:cxnChg chg="mod">
          <ac:chgData name="崔泓睿" userId="2a3b6e62-cace-4164-8715-68fe123ec54d" providerId="ADAL" clId="{0C82B27C-B976-6348-B66C-238E07023561}" dt="2021-09-02T13:05:50.274" v="124"/>
          <ac:cxnSpMkLst>
            <pc:docMk/>
            <pc:sldMk cId="1163028489" sldId="297"/>
            <ac:cxnSpMk id="22" creationId="{1B190DBE-AAF3-2D43-B62C-0215A0928B51}"/>
          </ac:cxnSpMkLst>
        </pc:cxnChg>
        <pc:cxnChg chg="mod">
          <ac:chgData name="崔泓睿" userId="2a3b6e62-cace-4164-8715-68fe123ec54d" providerId="ADAL" clId="{0C82B27C-B976-6348-B66C-238E07023561}" dt="2021-09-02T13:05:50.274" v="124"/>
          <ac:cxnSpMkLst>
            <pc:docMk/>
            <pc:sldMk cId="1163028489" sldId="297"/>
            <ac:cxnSpMk id="23" creationId="{C5B0E716-6132-E544-AF23-A31B2D1410FE}"/>
          </ac:cxnSpMkLst>
        </pc:cxnChg>
        <pc:cxnChg chg="mod">
          <ac:chgData name="崔泓睿" userId="2a3b6e62-cace-4164-8715-68fe123ec54d" providerId="ADAL" clId="{0C82B27C-B976-6348-B66C-238E07023561}" dt="2021-09-02T13:05:50.274" v="124"/>
          <ac:cxnSpMkLst>
            <pc:docMk/>
            <pc:sldMk cId="1163028489" sldId="297"/>
            <ac:cxnSpMk id="25" creationId="{212F5C79-255D-BD40-A7CB-78D3BC20E1C6}"/>
          </ac:cxnSpMkLst>
        </pc:cxnChg>
        <pc:cxnChg chg="mod">
          <ac:chgData name="崔泓睿" userId="2a3b6e62-cace-4164-8715-68fe123ec54d" providerId="ADAL" clId="{0C82B27C-B976-6348-B66C-238E07023561}" dt="2021-09-02T13:05:50.274" v="124"/>
          <ac:cxnSpMkLst>
            <pc:docMk/>
            <pc:sldMk cId="1163028489" sldId="297"/>
            <ac:cxnSpMk id="27" creationId="{05229FF2-B26B-6048-A9EE-8A4FCD6C4480}"/>
          </ac:cxnSpMkLst>
        </pc:cxnChg>
      </pc:sldChg>
      <pc:sldChg chg="modSp del">
        <pc:chgData name="崔泓睿" userId="2a3b6e62-cace-4164-8715-68fe123ec54d" providerId="ADAL" clId="{0C82B27C-B976-6348-B66C-238E07023561}" dt="2021-09-03T02:52:34.421" v="7907" actId="2696"/>
        <pc:sldMkLst>
          <pc:docMk/>
          <pc:sldMk cId="3473990188" sldId="298"/>
        </pc:sldMkLst>
        <pc:spChg chg="mod">
          <ac:chgData name="崔泓睿" userId="2a3b6e62-cace-4164-8715-68fe123ec54d" providerId="ADAL" clId="{0C82B27C-B976-6348-B66C-238E07023561}" dt="2021-09-02T13:05:50.274" v="124"/>
          <ac:spMkLst>
            <pc:docMk/>
            <pc:sldMk cId="3473990188" sldId="298"/>
            <ac:spMk id="2" creationId="{D2B07641-A854-DA46-BF54-4D9C286D5E2C}"/>
          </ac:spMkLst>
        </pc:spChg>
        <pc:spChg chg="mod">
          <ac:chgData name="崔泓睿" userId="2a3b6e62-cace-4164-8715-68fe123ec54d" providerId="ADAL" clId="{0C82B27C-B976-6348-B66C-238E07023561}" dt="2021-09-02T13:05:50.274" v="124"/>
          <ac:spMkLst>
            <pc:docMk/>
            <pc:sldMk cId="3473990188" sldId="298"/>
            <ac:spMk id="3" creationId="{2A084277-C570-5E41-B835-E4ABBC830A7B}"/>
          </ac:spMkLst>
        </pc:spChg>
        <pc:picChg chg="mod">
          <ac:chgData name="崔泓睿" userId="2a3b6e62-cace-4164-8715-68fe123ec54d" providerId="ADAL" clId="{0C82B27C-B976-6348-B66C-238E07023561}" dt="2021-09-02T13:05:50.274" v="124"/>
          <ac:picMkLst>
            <pc:docMk/>
            <pc:sldMk cId="3473990188" sldId="298"/>
            <ac:picMk id="4" creationId="{7BEF9320-12AE-6C47-BDF1-7DCA9CA8EEE5}"/>
          </ac:picMkLst>
        </pc:picChg>
        <pc:inkChg chg="mod">
          <ac:chgData name="崔泓睿" userId="2a3b6e62-cace-4164-8715-68fe123ec54d" providerId="ADAL" clId="{0C82B27C-B976-6348-B66C-238E07023561}" dt="2021-09-02T13:05:50.274" v="124"/>
          <ac:inkMkLst>
            <pc:docMk/>
            <pc:sldMk cId="3473990188" sldId="298"/>
            <ac:inkMk id="5" creationId="{ADA911A9-C7AE-2541-AB6A-C053A915499D}"/>
          </ac:inkMkLst>
        </pc:inkChg>
      </pc:sldChg>
      <pc:sldChg chg="modSp del mod">
        <pc:chgData name="崔泓睿" userId="2a3b6e62-cace-4164-8715-68fe123ec54d" providerId="ADAL" clId="{0C82B27C-B976-6348-B66C-238E07023561}" dt="2021-09-03T02:52:34.421" v="7907" actId="2696"/>
        <pc:sldMkLst>
          <pc:docMk/>
          <pc:sldMk cId="4156054448" sldId="299"/>
        </pc:sldMkLst>
        <pc:spChg chg="mod">
          <ac:chgData name="崔泓睿" userId="2a3b6e62-cace-4164-8715-68fe123ec54d" providerId="ADAL" clId="{0C82B27C-B976-6348-B66C-238E07023561}" dt="2021-09-02T13:05:50.274" v="124"/>
          <ac:spMkLst>
            <pc:docMk/>
            <pc:sldMk cId="4156054448" sldId="299"/>
            <ac:spMk id="2" creationId="{F163F9ED-1DFC-BA43-8BE2-D85387CD9C3F}"/>
          </ac:spMkLst>
        </pc:spChg>
        <pc:spChg chg="mod">
          <ac:chgData name="崔泓睿" userId="2a3b6e62-cace-4164-8715-68fe123ec54d" providerId="ADAL" clId="{0C82B27C-B976-6348-B66C-238E07023561}" dt="2021-09-02T13:05:50.274" v="124"/>
          <ac:spMkLst>
            <pc:docMk/>
            <pc:sldMk cId="4156054448" sldId="299"/>
            <ac:spMk id="3" creationId="{692D69D0-BE86-A64F-B7DE-E6AB4B952C32}"/>
          </ac:spMkLst>
        </pc:spChg>
        <pc:spChg chg="mod">
          <ac:chgData name="崔泓睿" userId="2a3b6e62-cace-4164-8715-68fe123ec54d" providerId="ADAL" clId="{0C82B27C-B976-6348-B66C-238E07023561}" dt="2021-09-02T13:05:50.274" v="124"/>
          <ac:spMkLst>
            <pc:docMk/>
            <pc:sldMk cId="4156054448" sldId="299"/>
            <ac:spMk id="4" creationId="{5D673118-FB31-574C-9442-1C266A50A561}"/>
          </ac:spMkLst>
        </pc:spChg>
        <pc:spChg chg="mod">
          <ac:chgData name="崔泓睿" userId="2a3b6e62-cace-4164-8715-68fe123ec54d" providerId="ADAL" clId="{0C82B27C-B976-6348-B66C-238E07023561}" dt="2021-09-02T13:05:50.274" v="124"/>
          <ac:spMkLst>
            <pc:docMk/>
            <pc:sldMk cId="4156054448" sldId="299"/>
            <ac:spMk id="5" creationId="{CDCE01FE-697D-BD4D-8E19-8D6F6D793881}"/>
          </ac:spMkLst>
        </pc:spChg>
        <pc:spChg chg="mod">
          <ac:chgData name="崔泓睿" userId="2a3b6e62-cace-4164-8715-68fe123ec54d" providerId="ADAL" clId="{0C82B27C-B976-6348-B66C-238E07023561}" dt="2021-09-02T13:05:50.274" v="124"/>
          <ac:spMkLst>
            <pc:docMk/>
            <pc:sldMk cId="4156054448" sldId="299"/>
            <ac:spMk id="6" creationId="{7B6D9BAC-F128-0249-B458-D7850EA4AADB}"/>
          </ac:spMkLst>
        </pc:spChg>
        <pc:spChg chg="mod">
          <ac:chgData name="崔泓睿" userId="2a3b6e62-cace-4164-8715-68fe123ec54d" providerId="ADAL" clId="{0C82B27C-B976-6348-B66C-238E07023561}" dt="2021-09-02T13:05:50.274" v="124"/>
          <ac:spMkLst>
            <pc:docMk/>
            <pc:sldMk cId="4156054448" sldId="299"/>
            <ac:spMk id="7" creationId="{0253B44C-6F9C-D748-8E47-1220C0621096}"/>
          </ac:spMkLst>
        </pc:spChg>
        <pc:spChg chg="mod">
          <ac:chgData name="崔泓睿" userId="2a3b6e62-cace-4164-8715-68fe123ec54d" providerId="ADAL" clId="{0C82B27C-B976-6348-B66C-238E07023561}" dt="2021-09-02T13:05:50.274" v="124"/>
          <ac:spMkLst>
            <pc:docMk/>
            <pc:sldMk cId="4156054448" sldId="299"/>
            <ac:spMk id="9" creationId="{C70BD26E-4C03-EF41-BB3B-D92279600FEE}"/>
          </ac:spMkLst>
        </pc:spChg>
        <pc:spChg chg="mod">
          <ac:chgData name="崔泓睿" userId="2a3b6e62-cace-4164-8715-68fe123ec54d" providerId="ADAL" clId="{0C82B27C-B976-6348-B66C-238E07023561}" dt="2021-09-02T13:05:50.274" v="124"/>
          <ac:spMkLst>
            <pc:docMk/>
            <pc:sldMk cId="4156054448" sldId="299"/>
            <ac:spMk id="12" creationId="{E04B3007-BAE7-5045-97BF-15DD692121EB}"/>
          </ac:spMkLst>
        </pc:spChg>
        <pc:spChg chg="mod">
          <ac:chgData name="崔泓睿" userId="2a3b6e62-cace-4164-8715-68fe123ec54d" providerId="ADAL" clId="{0C82B27C-B976-6348-B66C-238E07023561}" dt="2021-09-02T13:05:50.274" v="124"/>
          <ac:spMkLst>
            <pc:docMk/>
            <pc:sldMk cId="4156054448" sldId="299"/>
            <ac:spMk id="13" creationId="{DE4A0A80-E4F4-FD4D-970F-1FF3DB921966}"/>
          </ac:spMkLst>
        </pc:spChg>
        <pc:inkChg chg="mod">
          <ac:chgData name="崔泓睿" userId="2a3b6e62-cace-4164-8715-68fe123ec54d" providerId="ADAL" clId="{0C82B27C-B976-6348-B66C-238E07023561}" dt="2021-09-02T13:05:50.274" v="124"/>
          <ac:inkMkLst>
            <pc:docMk/>
            <pc:sldMk cId="4156054448" sldId="299"/>
            <ac:inkMk id="14" creationId="{A6FDB055-DAA1-C943-85AC-1D085C162D25}"/>
          </ac:inkMkLst>
        </pc:inkChg>
        <pc:cxnChg chg="mod">
          <ac:chgData name="崔泓睿" userId="2a3b6e62-cace-4164-8715-68fe123ec54d" providerId="ADAL" clId="{0C82B27C-B976-6348-B66C-238E07023561}" dt="2021-09-02T13:05:50.274" v="124"/>
          <ac:cxnSpMkLst>
            <pc:docMk/>
            <pc:sldMk cId="4156054448" sldId="299"/>
            <ac:cxnSpMk id="8" creationId="{97E224FA-0E7F-3B45-BFD2-2BF4CA2815EF}"/>
          </ac:cxnSpMkLst>
        </pc:cxnChg>
        <pc:cxnChg chg="mod">
          <ac:chgData name="崔泓睿" userId="2a3b6e62-cace-4164-8715-68fe123ec54d" providerId="ADAL" clId="{0C82B27C-B976-6348-B66C-238E07023561}" dt="2021-09-02T13:05:50.274" v="124"/>
          <ac:cxnSpMkLst>
            <pc:docMk/>
            <pc:sldMk cId="4156054448" sldId="299"/>
            <ac:cxnSpMk id="10" creationId="{CC89B675-CFF6-EB48-8781-83E9E8BE227A}"/>
          </ac:cxnSpMkLst>
        </pc:cxnChg>
        <pc:cxnChg chg="mod">
          <ac:chgData name="崔泓睿" userId="2a3b6e62-cace-4164-8715-68fe123ec54d" providerId="ADAL" clId="{0C82B27C-B976-6348-B66C-238E07023561}" dt="2021-09-02T13:05:50.274" v="124"/>
          <ac:cxnSpMkLst>
            <pc:docMk/>
            <pc:sldMk cId="4156054448" sldId="299"/>
            <ac:cxnSpMk id="11" creationId="{2C3F4DED-DB4E-0C44-842F-93D0973775FC}"/>
          </ac:cxnSpMkLst>
        </pc:cxnChg>
      </pc:sldChg>
      <pc:sldChg chg="delSp modSp del mod">
        <pc:chgData name="崔泓睿" userId="2a3b6e62-cace-4164-8715-68fe123ec54d" providerId="ADAL" clId="{0C82B27C-B976-6348-B66C-238E07023561}" dt="2021-09-03T02:52:34.421" v="7907" actId="2696"/>
        <pc:sldMkLst>
          <pc:docMk/>
          <pc:sldMk cId="269700743" sldId="300"/>
        </pc:sldMkLst>
        <pc:spChg chg="mod">
          <ac:chgData name="崔泓睿" userId="2a3b6e62-cace-4164-8715-68fe123ec54d" providerId="ADAL" clId="{0C82B27C-B976-6348-B66C-238E07023561}" dt="2021-09-02T13:05:50.274" v="124"/>
          <ac:spMkLst>
            <pc:docMk/>
            <pc:sldMk cId="269700743" sldId="300"/>
            <ac:spMk id="2" creationId="{5D31653C-3E07-D64F-95AD-06C3EF936CAC}"/>
          </ac:spMkLst>
        </pc:spChg>
        <pc:spChg chg="mod">
          <ac:chgData name="崔泓睿" userId="2a3b6e62-cace-4164-8715-68fe123ec54d" providerId="ADAL" clId="{0C82B27C-B976-6348-B66C-238E07023561}" dt="2021-09-02T13:05:50.274" v="124"/>
          <ac:spMkLst>
            <pc:docMk/>
            <pc:sldMk cId="269700743" sldId="300"/>
            <ac:spMk id="3" creationId="{EBEF2BF3-0CAE-2748-9A61-FD26A5F71AFC}"/>
          </ac:spMkLst>
        </pc:spChg>
        <pc:spChg chg="mod">
          <ac:chgData name="崔泓睿" userId="2a3b6e62-cace-4164-8715-68fe123ec54d" providerId="ADAL" clId="{0C82B27C-B976-6348-B66C-238E07023561}" dt="2021-09-02T13:05:50.274" v="124"/>
          <ac:spMkLst>
            <pc:docMk/>
            <pc:sldMk cId="269700743" sldId="300"/>
            <ac:spMk id="21" creationId="{B3EA46FD-EE1E-C849-98E9-F4DD316A547D}"/>
          </ac:spMkLst>
        </pc:spChg>
        <pc:spChg chg="mod">
          <ac:chgData name="崔泓睿" userId="2a3b6e62-cace-4164-8715-68fe123ec54d" providerId="ADAL" clId="{0C82B27C-B976-6348-B66C-238E07023561}" dt="2021-09-02T13:05:50.274" v="124"/>
          <ac:spMkLst>
            <pc:docMk/>
            <pc:sldMk cId="269700743" sldId="300"/>
            <ac:spMk id="26" creationId="{0229DE5D-2E29-934D-B69A-1BD07C5B4079}"/>
          </ac:spMkLst>
        </pc:spChg>
        <pc:spChg chg="mod">
          <ac:chgData name="崔泓睿" userId="2a3b6e62-cace-4164-8715-68fe123ec54d" providerId="ADAL" clId="{0C82B27C-B976-6348-B66C-238E07023561}" dt="2021-09-02T13:05:50.274" v="124"/>
          <ac:spMkLst>
            <pc:docMk/>
            <pc:sldMk cId="269700743" sldId="300"/>
            <ac:spMk id="27" creationId="{7E269304-188C-C046-9402-053CEBD6F9CF}"/>
          </ac:spMkLst>
        </pc:spChg>
        <pc:spChg chg="mod">
          <ac:chgData name="崔泓睿" userId="2a3b6e62-cace-4164-8715-68fe123ec54d" providerId="ADAL" clId="{0C82B27C-B976-6348-B66C-238E07023561}" dt="2021-09-02T13:05:50.274" v="124"/>
          <ac:spMkLst>
            <pc:docMk/>
            <pc:sldMk cId="269700743" sldId="300"/>
            <ac:spMk id="28" creationId="{46B8E423-37BB-0D41-BD8A-42C740D66C49}"/>
          </ac:spMkLst>
        </pc:spChg>
        <pc:spChg chg="mod">
          <ac:chgData name="崔泓睿" userId="2a3b6e62-cace-4164-8715-68fe123ec54d" providerId="ADAL" clId="{0C82B27C-B976-6348-B66C-238E07023561}" dt="2021-09-02T13:05:50.274" v="124"/>
          <ac:spMkLst>
            <pc:docMk/>
            <pc:sldMk cId="269700743" sldId="300"/>
            <ac:spMk id="29" creationId="{2FB2D985-C63E-1C49-B301-066ABF5D257C}"/>
          </ac:spMkLst>
        </pc:spChg>
        <pc:spChg chg="mod">
          <ac:chgData name="崔泓睿" userId="2a3b6e62-cace-4164-8715-68fe123ec54d" providerId="ADAL" clId="{0C82B27C-B976-6348-B66C-238E07023561}" dt="2021-09-02T13:05:50.274" v="124"/>
          <ac:spMkLst>
            <pc:docMk/>
            <pc:sldMk cId="269700743" sldId="300"/>
            <ac:spMk id="30" creationId="{A2CDC9B7-174A-8047-88BE-9DC687D397B2}"/>
          </ac:spMkLst>
        </pc:spChg>
        <pc:spChg chg="mod">
          <ac:chgData name="崔泓睿" userId="2a3b6e62-cace-4164-8715-68fe123ec54d" providerId="ADAL" clId="{0C82B27C-B976-6348-B66C-238E07023561}" dt="2021-09-02T13:05:50.274" v="124"/>
          <ac:spMkLst>
            <pc:docMk/>
            <pc:sldMk cId="269700743" sldId="300"/>
            <ac:spMk id="31" creationId="{C4F1EBEF-7B48-5642-AF21-AFA523059399}"/>
          </ac:spMkLst>
        </pc:spChg>
        <pc:spChg chg="mod">
          <ac:chgData name="崔泓睿" userId="2a3b6e62-cace-4164-8715-68fe123ec54d" providerId="ADAL" clId="{0C82B27C-B976-6348-B66C-238E07023561}" dt="2021-09-02T13:05:50.274" v="124"/>
          <ac:spMkLst>
            <pc:docMk/>
            <pc:sldMk cId="269700743" sldId="300"/>
            <ac:spMk id="32" creationId="{32C8F7A3-D8FD-DB45-9DC3-6544A8DDD471}"/>
          </ac:spMkLst>
        </pc:spChg>
        <pc:spChg chg="mod">
          <ac:chgData name="崔泓睿" userId="2a3b6e62-cace-4164-8715-68fe123ec54d" providerId="ADAL" clId="{0C82B27C-B976-6348-B66C-238E07023561}" dt="2021-09-02T13:05:50.274" v="124"/>
          <ac:spMkLst>
            <pc:docMk/>
            <pc:sldMk cId="269700743" sldId="300"/>
            <ac:spMk id="33" creationId="{9BE60F9E-F172-244A-8449-4EC90D20278E}"/>
          </ac:spMkLst>
        </pc:spChg>
        <pc:spChg chg="mod">
          <ac:chgData name="崔泓睿" userId="2a3b6e62-cace-4164-8715-68fe123ec54d" providerId="ADAL" clId="{0C82B27C-B976-6348-B66C-238E07023561}" dt="2021-09-02T13:05:50.274" v="124"/>
          <ac:spMkLst>
            <pc:docMk/>
            <pc:sldMk cId="269700743" sldId="300"/>
            <ac:spMk id="34" creationId="{3865A45D-12D8-1A49-8DA0-0166A8CE8AD0}"/>
          </ac:spMkLst>
        </pc:spChg>
        <pc:spChg chg="mod">
          <ac:chgData name="崔泓睿" userId="2a3b6e62-cace-4164-8715-68fe123ec54d" providerId="ADAL" clId="{0C82B27C-B976-6348-B66C-238E07023561}" dt="2021-09-02T13:05:50.274" v="124"/>
          <ac:spMkLst>
            <pc:docMk/>
            <pc:sldMk cId="269700743" sldId="300"/>
            <ac:spMk id="35" creationId="{EAEC9299-131F-FF41-9C35-B4B3D1F73E45}"/>
          </ac:spMkLst>
        </pc:spChg>
        <pc:spChg chg="mod">
          <ac:chgData name="崔泓睿" userId="2a3b6e62-cace-4164-8715-68fe123ec54d" providerId="ADAL" clId="{0C82B27C-B976-6348-B66C-238E07023561}" dt="2021-09-02T13:05:50.274" v="124"/>
          <ac:spMkLst>
            <pc:docMk/>
            <pc:sldMk cId="269700743" sldId="300"/>
            <ac:spMk id="36" creationId="{9B74A17E-64D3-4E40-B9C0-50108883A2D3}"/>
          </ac:spMkLst>
        </pc:spChg>
        <pc:spChg chg="mod">
          <ac:chgData name="崔泓睿" userId="2a3b6e62-cace-4164-8715-68fe123ec54d" providerId="ADAL" clId="{0C82B27C-B976-6348-B66C-238E07023561}" dt="2021-09-02T13:05:50.274" v="124"/>
          <ac:spMkLst>
            <pc:docMk/>
            <pc:sldMk cId="269700743" sldId="300"/>
            <ac:spMk id="37" creationId="{56FD8FCD-1372-8E40-8F39-8131C7F4BA7D}"/>
          </ac:spMkLst>
        </pc:spChg>
        <pc:spChg chg="mod">
          <ac:chgData name="崔泓睿" userId="2a3b6e62-cace-4164-8715-68fe123ec54d" providerId="ADAL" clId="{0C82B27C-B976-6348-B66C-238E07023561}" dt="2021-09-02T13:05:50.274" v="124"/>
          <ac:spMkLst>
            <pc:docMk/>
            <pc:sldMk cId="269700743" sldId="300"/>
            <ac:spMk id="38" creationId="{08619D02-A6A3-3A41-9FA2-6760057789A8}"/>
          </ac:spMkLst>
        </pc:spChg>
        <pc:spChg chg="mod">
          <ac:chgData name="崔泓睿" userId="2a3b6e62-cace-4164-8715-68fe123ec54d" providerId="ADAL" clId="{0C82B27C-B976-6348-B66C-238E07023561}" dt="2021-09-02T13:05:50.274" v="124"/>
          <ac:spMkLst>
            <pc:docMk/>
            <pc:sldMk cId="269700743" sldId="300"/>
            <ac:spMk id="39" creationId="{32CFB195-BB3D-0040-8D34-6A8230811BB1}"/>
          </ac:spMkLst>
        </pc:spChg>
        <pc:spChg chg="mod">
          <ac:chgData name="崔泓睿" userId="2a3b6e62-cace-4164-8715-68fe123ec54d" providerId="ADAL" clId="{0C82B27C-B976-6348-B66C-238E07023561}" dt="2021-09-02T13:05:50.274" v="124"/>
          <ac:spMkLst>
            <pc:docMk/>
            <pc:sldMk cId="269700743" sldId="300"/>
            <ac:spMk id="40" creationId="{3A24B87A-5BFA-674C-9F56-7A154434C53A}"/>
          </ac:spMkLst>
        </pc:spChg>
        <pc:spChg chg="mod">
          <ac:chgData name="崔泓睿" userId="2a3b6e62-cace-4164-8715-68fe123ec54d" providerId="ADAL" clId="{0C82B27C-B976-6348-B66C-238E07023561}" dt="2021-09-02T13:05:50.274" v="124"/>
          <ac:spMkLst>
            <pc:docMk/>
            <pc:sldMk cId="269700743" sldId="300"/>
            <ac:spMk id="41" creationId="{9EF08210-05ED-5545-830C-575918AF9CB5}"/>
          </ac:spMkLst>
        </pc:spChg>
        <pc:spChg chg="mod">
          <ac:chgData name="崔泓睿" userId="2a3b6e62-cace-4164-8715-68fe123ec54d" providerId="ADAL" clId="{0C82B27C-B976-6348-B66C-238E07023561}" dt="2021-09-02T13:05:50.274" v="124"/>
          <ac:spMkLst>
            <pc:docMk/>
            <pc:sldMk cId="269700743" sldId="300"/>
            <ac:spMk id="42" creationId="{AB3A9054-70D2-974A-AB08-38D45353C556}"/>
          </ac:spMkLst>
        </pc:spChg>
        <pc:spChg chg="mod">
          <ac:chgData name="崔泓睿" userId="2a3b6e62-cace-4164-8715-68fe123ec54d" providerId="ADAL" clId="{0C82B27C-B976-6348-B66C-238E07023561}" dt="2021-09-02T13:05:50.274" v="124"/>
          <ac:spMkLst>
            <pc:docMk/>
            <pc:sldMk cId="269700743" sldId="300"/>
            <ac:spMk id="43" creationId="{59261ADD-8879-2D45-8297-3291DE3AF375}"/>
          </ac:spMkLst>
        </pc:spChg>
        <pc:spChg chg="mod">
          <ac:chgData name="崔泓睿" userId="2a3b6e62-cace-4164-8715-68fe123ec54d" providerId="ADAL" clId="{0C82B27C-B976-6348-B66C-238E07023561}" dt="2021-09-02T13:05:50.274" v="124"/>
          <ac:spMkLst>
            <pc:docMk/>
            <pc:sldMk cId="269700743" sldId="300"/>
            <ac:spMk id="44" creationId="{84755459-BC4F-A747-A986-23022B4A0D2A}"/>
          </ac:spMkLst>
        </pc:spChg>
        <pc:spChg chg="mod">
          <ac:chgData name="崔泓睿" userId="2a3b6e62-cace-4164-8715-68fe123ec54d" providerId="ADAL" clId="{0C82B27C-B976-6348-B66C-238E07023561}" dt="2021-09-02T13:05:50.274" v="124"/>
          <ac:spMkLst>
            <pc:docMk/>
            <pc:sldMk cId="269700743" sldId="300"/>
            <ac:spMk id="45" creationId="{2BD29EB9-5F2B-DB48-91F8-2ED55BA99DA8}"/>
          </ac:spMkLst>
        </pc:spChg>
        <pc:spChg chg="mod">
          <ac:chgData name="崔泓睿" userId="2a3b6e62-cace-4164-8715-68fe123ec54d" providerId="ADAL" clId="{0C82B27C-B976-6348-B66C-238E07023561}" dt="2021-09-02T13:05:50.274" v="124"/>
          <ac:spMkLst>
            <pc:docMk/>
            <pc:sldMk cId="269700743" sldId="300"/>
            <ac:spMk id="46" creationId="{75784EB7-2556-A743-805D-C40146627025}"/>
          </ac:spMkLst>
        </pc:spChg>
        <pc:spChg chg="mod">
          <ac:chgData name="崔泓睿" userId="2a3b6e62-cace-4164-8715-68fe123ec54d" providerId="ADAL" clId="{0C82B27C-B976-6348-B66C-238E07023561}" dt="2021-09-02T13:05:50.274" v="124"/>
          <ac:spMkLst>
            <pc:docMk/>
            <pc:sldMk cId="269700743" sldId="300"/>
            <ac:spMk id="47" creationId="{0B8F41E3-29FA-3D4A-8F51-649E24818CDE}"/>
          </ac:spMkLst>
        </pc:spChg>
        <pc:spChg chg="mod">
          <ac:chgData name="崔泓睿" userId="2a3b6e62-cace-4164-8715-68fe123ec54d" providerId="ADAL" clId="{0C82B27C-B976-6348-B66C-238E07023561}" dt="2021-09-02T13:05:50.274" v="124"/>
          <ac:spMkLst>
            <pc:docMk/>
            <pc:sldMk cId="269700743" sldId="300"/>
            <ac:spMk id="48" creationId="{C29C7B4B-DB77-434A-B043-FDC814E000D0}"/>
          </ac:spMkLst>
        </pc:spChg>
        <pc:spChg chg="mod">
          <ac:chgData name="崔泓睿" userId="2a3b6e62-cace-4164-8715-68fe123ec54d" providerId="ADAL" clId="{0C82B27C-B976-6348-B66C-238E07023561}" dt="2021-09-02T13:05:50.274" v="124"/>
          <ac:spMkLst>
            <pc:docMk/>
            <pc:sldMk cId="269700743" sldId="300"/>
            <ac:spMk id="49" creationId="{17FAF688-4402-AB44-A3D1-276F2D0BA809}"/>
          </ac:spMkLst>
        </pc:spChg>
        <pc:spChg chg="mod">
          <ac:chgData name="崔泓睿" userId="2a3b6e62-cace-4164-8715-68fe123ec54d" providerId="ADAL" clId="{0C82B27C-B976-6348-B66C-238E07023561}" dt="2021-09-02T13:05:50.274" v="124"/>
          <ac:spMkLst>
            <pc:docMk/>
            <pc:sldMk cId="269700743" sldId="300"/>
            <ac:spMk id="50" creationId="{88F95527-646A-9643-A3B8-A9E1238BDDC4}"/>
          </ac:spMkLst>
        </pc:spChg>
        <pc:spChg chg="mod">
          <ac:chgData name="崔泓睿" userId="2a3b6e62-cace-4164-8715-68fe123ec54d" providerId="ADAL" clId="{0C82B27C-B976-6348-B66C-238E07023561}" dt="2021-09-02T13:05:50.274" v="124"/>
          <ac:spMkLst>
            <pc:docMk/>
            <pc:sldMk cId="269700743" sldId="300"/>
            <ac:spMk id="51" creationId="{08CE8AA8-6AB3-9A4F-B0F4-325018CEE6A9}"/>
          </ac:spMkLst>
        </pc:spChg>
        <pc:spChg chg="mod">
          <ac:chgData name="崔泓睿" userId="2a3b6e62-cace-4164-8715-68fe123ec54d" providerId="ADAL" clId="{0C82B27C-B976-6348-B66C-238E07023561}" dt="2021-09-02T13:05:50.274" v="124"/>
          <ac:spMkLst>
            <pc:docMk/>
            <pc:sldMk cId="269700743" sldId="300"/>
            <ac:spMk id="52" creationId="{45E79401-FBAE-B249-8BD9-56F8FD4057F1}"/>
          </ac:spMkLst>
        </pc:spChg>
        <pc:grpChg chg="mod">
          <ac:chgData name="崔泓睿" userId="2a3b6e62-cace-4164-8715-68fe123ec54d" providerId="ADAL" clId="{0C82B27C-B976-6348-B66C-238E07023561}" dt="2021-09-02T13:05:50.274" v="124"/>
          <ac:grpSpMkLst>
            <pc:docMk/>
            <pc:sldMk cId="269700743" sldId="300"/>
            <ac:grpSpMk id="18" creationId="{3838A6BC-4DE1-CD4E-BA99-4A0C54990E8D}"/>
          </ac:grpSpMkLst>
        </pc:grpChg>
        <pc:grpChg chg="mod">
          <ac:chgData name="崔泓睿" userId="2a3b6e62-cace-4164-8715-68fe123ec54d" providerId="ADAL" clId="{0C82B27C-B976-6348-B66C-238E07023561}" dt="2021-09-02T13:05:50.274" v="124"/>
          <ac:grpSpMkLst>
            <pc:docMk/>
            <pc:sldMk cId="269700743" sldId="300"/>
            <ac:grpSpMk id="20" creationId="{B7578D58-7524-7F40-B86F-CAC61BE39631}"/>
          </ac:grpSpMkLst>
        </pc:grpChg>
        <pc:inkChg chg="del mod">
          <ac:chgData name="崔泓睿" userId="2a3b6e62-cace-4164-8715-68fe123ec54d" providerId="ADAL" clId="{0C82B27C-B976-6348-B66C-238E07023561}" dt="2021-09-02T13:10:18.048" v="251" actId="478"/>
          <ac:inkMkLst>
            <pc:docMk/>
            <pc:sldMk cId="269700743" sldId="300"/>
            <ac:inkMk id="4" creationId="{40E97E71-1BBE-7345-A2B7-09390EB91687}"/>
          </ac:inkMkLst>
        </pc:inkChg>
        <pc:cxnChg chg="mod">
          <ac:chgData name="崔泓睿" userId="2a3b6e62-cace-4164-8715-68fe123ec54d" providerId="ADAL" clId="{0C82B27C-B976-6348-B66C-238E07023561}" dt="2021-09-02T13:05:50.274" v="124"/>
          <ac:cxnSpMkLst>
            <pc:docMk/>
            <pc:sldMk cId="269700743" sldId="300"/>
            <ac:cxnSpMk id="19" creationId="{A8951FD0-3F3F-6F43-9EED-C2B017C37470}"/>
          </ac:cxnSpMkLst>
        </pc:cxnChg>
        <pc:cxnChg chg="mod">
          <ac:chgData name="崔泓睿" userId="2a3b6e62-cace-4164-8715-68fe123ec54d" providerId="ADAL" clId="{0C82B27C-B976-6348-B66C-238E07023561}" dt="2021-09-02T13:05:50.274" v="124"/>
          <ac:cxnSpMkLst>
            <pc:docMk/>
            <pc:sldMk cId="269700743" sldId="300"/>
            <ac:cxnSpMk id="22" creationId="{08EF1FA4-2410-214A-AF1C-D9ABAFF5C93B}"/>
          </ac:cxnSpMkLst>
        </pc:cxnChg>
        <pc:cxnChg chg="mod">
          <ac:chgData name="崔泓睿" userId="2a3b6e62-cace-4164-8715-68fe123ec54d" providerId="ADAL" clId="{0C82B27C-B976-6348-B66C-238E07023561}" dt="2021-09-02T13:05:50.274" v="124"/>
          <ac:cxnSpMkLst>
            <pc:docMk/>
            <pc:sldMk cId="269700743" sldId="300"/>
            <ac:cxnSpMk id="23" creationId="{2661646F-E56E-F04C-8DDC-26D4BA0E8574}"/>
          </ac:cxnSpMkLst>
        </pc:cxnChg>
        <pc:cxnChg chg="mod">
          <ac:chgData name="崔泓睿" userId="2a3b6e62-cace-4164-8715-68fe123ec54d" providerId="ADAL" clId="{0C82B27C-B976-6348-B66C-238E07023561}" dt="2021-09-02T13:05:50.274" v="124"/>
          <ac:cxnSpMkLst>
            <pc:docMk/>
            <pc:sldMk cId="269700743" sldId="300"/>
            <ac:cxnSpMk id="24" creationId="{B3C318EA-1A6D-7C4A-828B-261FBECF30E5}"/>
          </ac:cxnSpMkLst>
        </pc:cxnChg>
        <pc:cxnChg chg="mod">
          <ac:chgData name="崔泓睿" userId="2a3b6e62-cace-4164-8715-68fe123ec54d" providerId="ADAL" clId="{0C82B27C-B976-6348-B66C-238E07023561}" dt="2021-09-02T13:05:50.274" v="124"/>
          <ac:cxnSpMkLst>
            <pc:docMk/>
            <pc:sldMk cId="269700743" sldId="300"/>
            <ac:cxnSpMk id="25" creationId="{BCCF78AA-24CE-614F-A0FD-4D8647DDE89A}"/>
          </ac:cxnSpMkLst>
        </pc:cxnChg>
      </pc:sldChg>
      <pc:sldChg chg="modSp del mod">
        <pc:chgData name="崔泓睿" userId="2a3b6e62-cace-4164-8715-68fe123ec54d" providerId="ADAL" clId="{0C82B27C-B976-6348-B66C-238E07023561}" dt="2021-09-03T02:52:34.421" v="7907" actId="2696"/>
        <pc:sldMkLst>
          <pc:docMk/>
          <pc:sldMk cId="3271561929" sldId="301"/>
        </pc:sldMkLst>
        <pc:spChg chg="mod">
          <ac:chgData name="崔泓睿" userId="2a3b6e62-cace-4164-8715-68fe123ec54d" providerId="ADAL" clId="{0C82B27C-B976-6348-B66C-238E07023561}" dt="2021-09-02T13:05:50.274" v="124"/>
          <ac:spMkLst>
            <pc:docMk/>
            <pc:sldMk cId="3271561929" sldId="301"/>
            <ac:spMk id="2" creationId="{84D9019E-5C60-DE42-A713-5ADD4F55CC44}"/>
          </ac:spMkLst>
        </pc:spChg>
        <pc:spChg chg="mod">
          <ac:chgData name="崔泓睿" userId="2a3b6e62-cace-4164-8715-68fe123ec54d" providerId="ADAL" clId="{0C82B27C-B976-6348-B66C-238E07023561}" dt="2021-09-02T13:05:50.274" v="124"/>
          <ac:spMkLst>
            <pc:docMk/>
            <pc:sldMk cId="3271561929" sldId="301"/>
            <ac:spMk id="4" creationId="{733981F4-EAC5-B348-AFF8-6060226F70B3}"/>
          </ac:spMkLst>
        </pc:spChg>
        <pc:spChg chg="mod">
          <ac:chgData name="崔泓睿" userId="2a3b6e62-cace-4164-8715-68fe123ec54d" providerId="ADAL" clId="{0C82B27C-B976-6348-B66C-238E07023561}" dt="2021-09-02T13:05:50.274" v="124"/>
          <ac:spMkLst>
            <pc:docMk/>
            <pc:sldMk cId="3271561929" sldId="301"/>
            <ac:spMk id="5" creationId="{01E4A6C1-EC05-9E40-9F8A-ED5D16526EF7}"/>
          </ac:spMkLst>
        </pc:spChg>
        <pc:spChg chg="mod">
          <ac:chgData name="崔泓睿" userId="2a3b6e62-cace-4164-8715-68fe123ec54d" providerId="ADAL" clId="{0C82B27C-B976-6348-B66C-238E07023561}" dt="2021-09-02T13:05:50.274" v="124"/>
          <ac:spMkLst>
            <pc:docMk/>
            <pc:sldMk cId="3271561929" sldId="301"/>
            <ac:spMk id="6" creationId="{EEF88C38-B73B-D74B-B6DD-CFC150904BF8}"/>
          </ac:spMkLst>
        </pc:spChg>
        <pc:spChg chg="mod">
          <ac:chgData name="崔泓睿" userId="2a3b6e62-cace-4164-8715-68fe123ec54d" providerId="ADAL" clId="{0C82B27C-B976-6348-B66C-238E07023561}" dt="2021-09-02T13:05:50.274" v="124"/>
          <ac:spMkLst>
            <pc:docMk/>
            <pc:sldMk cId="3271561929" sldId="301"/>
            <ac:spMk id="7" creationId="{CAB7BA4B-3020-AB41-B672-B6391B3AA06E}"/>
          </ac:spMkLst>
        </pc:spChg>
        <pc:spChg chg="mod">
          <ac:chgData name="崔泓睿" userId="2a3b6e62-cace-4164-8715-68fe123ec54d" providerId="ADAL" clId="{0C82B27C-B976-6348-B66C-238E07023561}" dt="2021-09-02T13:05:50.274" v="124"/>
          <ac:spMkLst>
            <pc:docMk/>
            <pc:sldMk cId="3271561929" sldId="301"/>
            <ac:spMk id="8" creationId="{F47334E8-19EE-5748-B642-B3709C2C6D5D}"/>
          </ac:spMkLst>
        </pc:spChg>
        <pc:spChg chg="mod">
          <ac:chgData name="崔泓睿" userId="2a3b6e62-cace-4164-8715-68fe123ec54d" providerId="ADAL" clId="{0C82B27C-B976-6348-B66C-238E07023561}" dt="2021-09-02T13:05:50.274" v="124"/>
          <ac:spMkLst>
            <pc:docMk/>
            <pc:sldMk cId="3271561929" sldId="301"/>
            <ac:spMk id="9" creationId="{A5F78767-7E7B-CB49-B5A9-769E68A2F70A}"/>
          </ac:spMkLst>
        </pc:spChg>
        <pc:spChg chg="mod">
          <ac:chgData name="崔泓睿" userId="2a3b6e62-cace-4164-8715-68fe123ec54d" providerId="ADAL" clId="{0C82B27C-B976-6348-B66C-238E07023561}" dt="2021-09-02T13:05:50.274" v="124"/>
          <ac:spMkLst>
            <pc:docMk/>
            <pc:sldMk cId="3271561929" sldId="301"/>
            <ac:spMk id="10" creationId="{D2C569C2-FD83-DA41-A0E3-1317F7CE3CD3}"/>
          </ac:spMkLst>
        </pc:spChg>
        <pc:spChg chg="mod">
          <ac:chgData name="崔泓睿" userId="2a3b6e62-cace-4164-8715-68fe123ec54d" providerId="ADAL" clId="{0C82B27C-B976-6348-B66C-238E07023561}" dt="2021-09-02T13:05:50.274" v="124"/>
          <ac:spMkLst>
            <pc:docMk/>
            <pc:sldMk cId="3271561929" sldId="301"/>
            <ac:spMk id="11" creationId="{E90037CE-DCD0-8447-B1A1-646922835F97}"/>
          </ac:spMkLst>
        </pc:spChg>
        <pc:spChg chg="mod">
          <ac:chgData name="崔泓睿" userId="2a3b6e62-cace-4164-8715-68fe123ec54d" providerId="ADAL" clId="{0C82B27C-B976-6348-B66C-238E07023561}" dt="2021-09-02T13:05:50.274" v="124"/>
          <ac:spMkLst>
            <pc:docMk/>
            <pc:sldMk cId="3271561929" sldId="301"/>
            <ac:spMk id="12" creationId="{815A6B52-8906-EF42-B312-1C8D94CEAC25}"/>
          </ac:spMkLst>
        </pc:spChg>
        <pc:spChg chg="mod">
          <ac:chgData name="崔泓睿" userId="2a3b6e62-cace-4164-8715-68fe123ec54d" providerId="ADAL" clId="{0C82B27C-B976-6348-B66C-238E07023561}" dt="2021-09-02T13:05:50.274" v="124"/>
          <ac:spMkLst>
            <pc:docMk/>
            <pc:sldMk cId="3271561929" sldId="301"/>
            <ac:spMk id="13" creationId="{1DE2A3E4-59C8-2042-BEC9-2307E39A34A9}"/>
          </ac:spMkLst>
        </pc:spChg>
        <pc:spChg chg="mod">
          <ac:chgData name="崔泓睿" userId="2a3b6e62-cace-4164-8715-68fe123ec54d" providerId="ADAL" clId="{0C82B27C-B976-6348-B66C-238E07023561}" dt="2021-09-02T13:05:50.274" v="124"/>
          <ac:spMkLst>
            <pc:docMk/>
            <pc:sldMk cId="3271561929" sldId="301"/>
            <ac:spMk id="14" creationId="{D6EE7E55-E9AA-634C-85EF-DCC27AD5F15B}"/>
          </ac:spMkLst>
        </pc:spChg>
        <pc:spChg chg="mod">
          <ac:chgData name="崔泓睿" userId="2a3b6e62-cace-4164-8715-68fe123ec54d" providerId="ADAL" clId="{0C82B27C-B976-6348-B66C-238E07023561}" dt="2021-09-02T13:05:50.274" v="124"/>
          <ac:spMkLst>
            <pc:docMk/>
            <pc:sldMk cId="3271561929" sldId="301"/>
            <ac:spMk id="15" creationId="{54DC96BC-1F7D-FE4D-B3CF-4E23A4C10E7A}"/>
          </ac:spMkLst>
        </pc:spChg>
        <pc:spChg chg="mod">
          <ac:chgData name="崔泓睿" userId="2a3b6e62-cace-4164-8715-68fe123ec54d" providerId="ADAL" clId="{0C82B27C-B976-6348-B66C-238E07023561}" dt="2021-09-02T13:05:50.274" v="124"/>
          <ac:spMkLst>
            <pc:docMk/>
            <pc:sldMk cId="3271561929" sldId="301"/>
            <ac:spMk id="16" creationId="{F5A7495B-821D-B249-9EE4-713A0235EFFC}"/>
          </ac:spMkLst>
        </pc:spChg>
        <pc:spChg chg="mod">
          <ac:chgData name="崔泓睿" userId="2a3b6e62-cace-4164-8715-68fe123ec54d" providerId="ADAL" clId="{0C82B27C-B976-6348-B66C-238E07023561}" dt="2021-09-02T13:05:50.274" v="124"/>
          <ac:spMkLst>
            <pc:docMk/>
            <pc:sldMk cId="3271561929" sldId="301"/>
            <ac:spMk id="17" creationId="{545DA8EC-6A3E-4C44-B0CD-80D77A5D1371}"/>
          </ac:spMkLst>
        </pc:spChg>
        <pc:spChg chg="mod">
          <ac:chgData name="崔泓睿" userId="2a3b6e62-cace-4164-8715-68fe123ec54d" providerId="ADAL" clId="{0C82B27C-B976-6348-B66C-238E07023561}" dt="2021-09-02T13:05:50.274" v="124"/>
          <ac:spMkLst>
            <pc:docMk/>
            <pc:sldMk cId="3271561929" sldId="301"/>
            <ac:spMk id="18" creationId="{8C60EC7E-A2C4-7045-B31C-B1CF7517C6EA}"/>
          </ac:spMkLst>
        </pc:spChg>
        <pc:spChg chg="mod">
          <ac:chgData name="崔泓睿" userId="2a3b6e62-cace-4164-8715-68fe123ec54d" providerId="ADAL" clId="{0C82B27C-B976-6348-B66C-238E07023561}" dt="2021-09-02T13:05:50.274" v="124"/>
          <ac:spMkLst>
            <pc:docMk/>
            <pc:sldMk cId="3271561929" sldId="301"/>
            <ac:spMk id="19" creationId="{94380638-CB06-0744-8601-81A031FBAA42}"/>
          </ac:spMkLst>
        </pc:spChg>
        <pc:spChg chg="mod">
          <ac:chgData name="崔泓睿" userId="2a3b6e62-cace-4164-8715-68fe123ec54d" providerId="ADAL" clId="{0C82B27C-B976-6348-B66C-238E07023561}" dt="2021-09-02T13:05:50.274" v="124"/>
          <ac:spMkLst>
            <pc:docMk/>
            <pc:sldMk cId="3271561929" sldId="301"/>
            <ac:spMk id="20" creationId="{904C759A-FADC-3D45-986E-85E264C8C72A}"/>
          </ac:spMkLst>
        </pc:spChg>
        <pc:spChg chg="mod">
          <ac:chgData name="崔泓睿" userId="2a3b6e62-cace-4164-8715-68fe123ec54d" providerId="ADAL" clId="{0C82B27C-B976-6348-B66C-238E07023561}" dt="2021-09-02T13:05:50.274" v="124"/>
          <ac:spMkLst>
            <pc:docMk/>
            <pc:sldMk cId="3271561929" sldId="301"/>
            <ac:spMk id="21" creationId="{6C77468E-892E-4A41-8C18-41BAC52223C9}"/>
          </ac:spMkLst>
        </pc:spChg>
        <pc:spChg chg="mod">
          <ac:chgData name="崔泓睿" userId="2a3b6e62-cace-4164-8715-68fe123ec54d" providerId="ADAL" clId="{0C82B27C-B976-6348-B66C-238E07023561}" dt="2021-09-02T13:05:50.274" v="124"/>
          <ac:spMkLst>
            <pc:docMk/>
            <pc:sldMk cId="3271561929" sldId="301"/>
            <ac:spMk id="22" creationId="{DB226763-6F2F-2442-BD91-8182D2F83E5F}"/>
          </ac:spMkLst>
        </pc:spChg>
        <pc:spChg chg="mod">
          <ac:chgData name="崔泓睿" userId="2a3b6e62-cace-4164-8715-68fe123ec54d" providerId="ADAL" clId="{0C82B27C-B976-6348-B66C-238E07023561}" dt="2021-09-02T13:05:50.274" v="124"/>
          <ac:spMkLst>
            <pc:docMk/>
            <pc:sldMk cId="3271561929" sldId="301"/>
            <ac:spMk id="23" creationId="{963C557B-7058-3F4F-B95B-B82143FC04F6}"/>
          </ac:spMkLst>
        </pc:spChg>
        <pc:spChg chg="mod">
          <ac:chgData name="崔泓睿" userId="2a3b6e62-cace-4164-8715-68fe123ec54d" providerId="ADAL" clId="{0C82B27C-B976-6348-B66C-238E07023561}" dt="2021-09-02T13:05:50.274" v="124"/>
          <ac:spMkLst>
            <pc:docMk/>
            <pc:sldMk cId="3271561929" sldId="301"/>
            <ac:spMk id="24" creationId="{8FA5C596-B185-9245-986C-7E7B652C91FB}"/>
          </ac:spMkLst>
        </pc:spChg>
        <pc:spChg chg="mod">
          <ac:chgData name="崔泓睿" userId="2a3b6e62-cace-4164-8715-68fe123ec54d" providerId="ADAL" clId="{0C82B27C-B976-6348-B66C-238E07023561}" dt="2021-09-02T13:05:50.274" v="124"/>
          <ac:spMkLst>
            <pc:docMk/>
            <pc:sldMk cId="3271561929" sldId="301"/>
            <ac:spMk id="28" creationId="{822C6E08-5036-C044-A139-2FC5F2A2198D}"/>
          </ac:spMkLst>
        </pc:spChg>
        <pc:spChg chg="mod">
          <ac:chgData name="崔泓睿" userId="2a3b6e62-cace-4164-8715-68fe123ec54d" providerId="ADAL" clId="{0C82B27C-B976-6348-B66C-238E07023561}" dt="2021-09-02T13:05:50.274" v="124"/>
          <ac:spMkLst>
            <pc:docMk/>
            <pc:sldMk cId="3271561929" sldId="301"/>
            <ac:spMk id="29" creationId="{89C7E078-B916-5044-8FFC-225E03221CEB}"/>
          </ac:spMkLst>
        </pc:spChg>
        <pc:inkChg chg="mod">
          <ac:chgData name="崔泓睿" userId="2a3b6e62-cace-4164-8715-68fe123ec54d" providerId="ADAL" clId="{0C82B27C-B976-6348-B66C-238E07023561}" dt="2021-09-02T13:05:50.274" v="124"/>
          <ac:inkMkLst>
            <pc:docMk/>
            <pc:sldMk cId="3271561929" sldId="301"/>
            <ac:inkMk id="3" creationId="{805C4048-D0CD-7D45-8708-49A3DCF9BBC0}"/>
          </ac:inkMkLst>
        </pc:inkChg>
      </pc:sldChg>
      <pc:sldChg chg="modSp del mod">
        <pc:chgData name="崔泓睿" userId="2a3b6e62-cace-4164-8715-68fe123ec54d" providerId="ADAL" clId="{0C82B27C-B976-6348-B66C-238E07023561}" dt="2021-09-03T02:52:34.421" v="7907" actId="2696"/>
        <pc:sldMkLst>
          <pc:docMk/>
          <pc:sldMk cId="3587719616" sldId="302"/>
        </pc:sldMkLst>
        <pc:spChg chg="mod">
          <ac:chgData name="崔泓睿" userId="2a3b6e62-cace-4164-8715-68fe123ec54d" providerId="ADAL" clId="{0C82B27C-B976-6348-B66C-238E07023561}" dt="2021-09-02T13:05:50.274" v="124"/>
          <ac:spMkLst>
            <pc:docMk/>
            <pc:sldMk cId="3587719616" sldId="302"/>
            <ac:spMk id="2" creationId="{0E52E288-34E6-8748-A0C2-0662EE5F09F1}"/>
          </ac:spMkLst>
        </pc:spChg>
        <pc:spChg chg="mod">
          <ac:chgData name="崔泓睿" userId="2a3b6e62-cace-4164-8715-68fe123ec54d" providerId="ADAL" clId="{0C82B27C-B976-6348-B66C-238E07023561}" dt="2021-09-02T13:05:50.274" v="124"/>
          <ac:spMkLst>
            <pc:docMk/>
            <pc:sldMk cId="3587719616" sldId="302"/>
            <ac:spMk id="7" creationId="{D073DDBF-C7AC-4F4B-A204-1FD27B6F0838}"/>
          </ac:spMkLst>
        </pc:spChg>
        <pc:spChg chg="mod">
          <ac:chgData name="崔泓睿" userId="2a3b6e62-cace-4164-8715-68fe123ec54d" providerId="ADAL" clId="{0C82B27C-B976-6348-B66C-238E07023561}" dt="2021-09-02T13:05:50.274" v="124"/>
          <ac:spMkLst>
            <pc:docMk/>
            <pc:sldMk cId="3587719616" sldId="302"/>
            <ac:spMk id="8" creationId="{3D53A4CF-C792-7F46-862F-32A617F9E85D}"/>
          </ac:spMkLst>
        </pc:spChg>
        <pc:spChg chg="mod">
          <ac:chgData name="崔泓睿" userId="2a3b6e62-cace-4164-8715-68fe123ec54d" providerId="ADAL" clId="{0C82B27C-B976-6348-B66C-238E07023561}" dt="2021-09-02T13:05:50.274" v="124"/>
          <ac:spMkLst>
            <pc:docMk/>
            <pc:sldMk cId="3587719616" sldId="302"/>
            <ac:spMk id="10" creationId="{4CAC4BD2-24B7-8844-A8D7-0BC51F176056}"/>
          </ac:spMkLst>
        </pc:spChg>
        <pc:spChg chg="mod">
          <ac:chgData name="崔泓睿" userId="2a3b6e62-cace-4164-8715-68fe123ec54d" providerId="ADAL" clId="{0C82B27C-B976-6348-B66C-238E07023561}" dt="2021-09-02T13:05:50.274" v="124"/>
          <ac:spMkLst>
            <pc:docMk/>
            <pc:sldMk cId="3587719616" sldId="302"/>
            <ac:spMk id="11" creationId="{17E4DBA1-BAD0-D44B-907C-947EA5433582}"/>
          </ac:spMkLst>
        </pc:spChg>
        <pc:spChg chg="mod">
          <ac:chgData name="崔泓睿" userId="2a3b6e62-cace-4164-8715-68fe123ec54d" providerId="ADAL" clId="{0C82B27C-B976-6348-B66C-238E07023561}" dt="2021-09-02T13:05:50.274" v="124"/>
          <ac:spMkLst>
            <pc:docMk/>
            <pc:sldMk cId="3587719616" sldId="302"/>
            <ac:spMk id="12" creationId="{843EDD1F-BA5F-2146-98F4-0E5231C12EBF}"/>
          </ac:spMkLst>
        </pc:spChg>
        <pc:spChg chg="mod">
          <ac:chgData name="崔泓睿" userId="2a3b6e62-cace-4164-8715-68fe123ec54d" providerId="ADAL" clId="{0C82B27C-B976-6348-B66C-238E07023561}" dt="2021-09-02T13:05:50.274" v="124"/>
          <ac:spMkLst>
            <pc:docMk/>
            <pc:sldMk cId="3587719616" sldId="302"/>
            <ac:spMk id="13" creationId="{FC2072D0-625E-F940-974A-4D9535399FED}"/>
          </ac:spMkLst>
        </pc:spChg>
        <pc:spChg chg="mod">
          <ac:chgData name="崔泓睿" userId="2a3b6e62-cace-4164-8715-68fe123ec54d" providerId="ADAL" clId="{0C82B27C-B976-6348-B66C-238E07023561}" dt="2021-09-02T13:05:50.274" v="124"/>
          <ac:spMkLst>
            <pc:docMk/>
            <pc:sldMk cId="3587719616" sldId="302"/>
            <ac:spMk id="14" creationId="{7B90E1D2-DACF-2C4A-B8EA-626F59E0946B}"/>
          </ac:spMkLst>
        </pc:spChg>
        <pc:spChg chg="mod">
          <ac:chgData name="崔泓睿" userId="2a3b6e62-cace-4164-8715-68fe123ec54d" providerId="ADAL" clId="{0C82B27C-B976-6348-B66C-238E07023561}" dt="2021-09-02T13:05:50.274" v="124"/>
          <ac:spMkLst>
            <pc:docMk/>
            <pc:sldMk cId="3587719616" sldId="302"/>
            <ac:spMk id="15" creationId="{999A92A4-4057-9B4C-8879-69373FDAD795}"/>
          </ac:spMkLst>
        </pc:spChg>
        <pc:spChg chg="mod">
          <ac:chgData name="崔泓睿" userId="2a3b6e62-cace-4164-8715-68fe123ec54d" providerId="ADAL" clId="{0C82B27C-B976-6348-B66C-238E07023561}" dt="2021-09-02T13:05:50.274" v="124"/>
          <ac:spMkLst>
            <pc:docMk/>
            <pc:sldMk cId="3587719616" sldId="302"/>
            <ac:spMk id="16" creationId="{EF619380-24DE-844B-A02C-FEA8E0189157}"/>
          </ac:spMkLst>
        </pc:spChg>
        <pc:spChg chg="mod">
          <ac:chgData name="崔泓睿" userId="2a3b6e62-cace-4164-8715-68fe123ec54d" providerId="ADAL" clId="{0C82B27C-B976-6348-B66C-238E07023561}" dt="2021-09-02T13:05:50.274" v="124"/>
          <ac:spMkLst>
            <pc:docMk/>
            <pc:sldMk cId="3587719616" sldId="302"/>
            <ac:spMk id="17" creationId="{79A0B507-DE69-7A43-BF2C-5A5EBF0F5AB3}"/>
          </ac:spMkLst>
        </pc:spChg>
        <pc:spChg chg="mod">
          <ac:chgData name="崔泓睿" userId="2a3b6e62-cace-4164-8715-68fe123ec54d" providerId="ADAL" clId="{0C82B27C-B976-6348-B66C-238E07023561}" dt="2021-09-02T13:05:50.274" v="124"/>
          <ac:spMkLst>
            <pc:docMk/>
            <pc:sldMk cId="3587719616" sldId="302"/>
            <ac:spMk id="18" creationId="{7D0691B9-DEB5-2E42-A7D3-15293345C71A}"/>
          </ac:spMkLst>
        </pc:spChg>
        <pc:spChg chg="mod">
          <ac:chgData name="崔泓睿" userId="2a3b6e62-cace-4164-8715-68fe123ec54d" providerId="ADAL" clId="{0C82B27C-B976-6348-B66C-238E07023561}" dt="2021-09-02T13:05:50.274" v="124"/>
          <ac:spMkLst>
            <pc:docMk/>
            <pc:sldMk cId="3587719616" sldId="302"/>
            <ac:spMk id="19" creationId="{294D25D4-3E79-9A44-A2B0-84EAE541CC3A}"/>
          </ac:spMkLst>
        </pc:spChg>
        <pc:spChg chg="mod">
          <ac:chgData name="崔泓睿" userId="2a3b6e62-cace-4164-8715-68fe123ec54d" providerId="ADAL" clId="{0C82B27C-B976-6348-B66C-238E07023561}" dt="2021-09-02T13:05:50.274" v="124"/>
          <ac:spMkLst>
            <pc:docMk/>
            <pc:sldMk cId="3587719616" sldId="302"/>
            <ac:spMk id="20" creationId="{F7FF015F-0650-3145-8618-D0CE9C35E13B}"/>
          </ac:spMkLst>
        </pc:spChg>
        <pc:spChg chg="mod">
          <ac:chgData name="崔泓睿" userId="2a3b6e62-cace-4164-8715-68fe123ec54d" providerId="ADAL" clId="{0C82B27C-B976-6348-B66C-238E07023561}" dt="2021-09-02T13:05:50.274" v="124"/>
          <ac:spMkLst>
            <pc:docMk/>
            <pc:sldMk cId="3587719616" sldId="302"/>
            <ac:spMk id="21" creationId="{DAB7F5A8-4BA7-D442-8C48-8043713240EA}"/>
          </ac:spMkLst>
        </pc:spChg>
        <pc:spChg chg="mod">
          <ac:chgData name="崔泓睿" userId="2a3b6e62-cace-4164-8715-68fe123ec54d" providerId="ADAL" clId="{0C82B27C-B976-6348-B66C-238E07023561}" dt="2021-09-02T13:05:50.274" v="124"/>
          <ac:spMkLst>
            <pc:docMk/>
            <pc:sldMk cId="3587719616" sldId="302"/>
            <ac:spMk id="22" creationId="{0F6525CB-9F56-FD41-A273-3B89F5673575}"/>
          </ac:spMkLst>
        </pc:spChg>
        <pc:spChg chg="mod">
          <ac:chgData name="崔泓睿" userId="2a3b6e62-cace-4164-8715-68fe123ec54d" providerId="ADAL" clId="{0C82B27C-B976-6348-B66C-238E07023561}" dt="2021-09-02T13:05:50.274" v="124"/>
          <ac:spMkLst>
            <pc:docMk/>
            <pc:sldMk cId="3587719616" sldId="302"/>
            <ac:spMk id="24" creationId="{108DACCF-A1B7-144A-B207-9DECE678C1F5}"/>
          </ac:spMkLst>
        </pc:spChg>
        <pc:grpChg chg="mod">
          <ac:chgData name="崔泓睿" userId="2a3b6e62-cace-4164-8715-68fe123ec54d" providerId="ADAL" clId="{0C82B27C-B976-6348-B66C-238E07023561}" dt="2021-09-02T13:05:50.274" v="124"/>
          <ac:grpSpMkLst>
            <pc:docMk/>
            <pc:sldMk cId="3587719616" sldId="302"/>
            <ac:grpSpMk id="9" creationId="{809D5580-FEBF-F646-962A-5383E5127D41}"/>
          </ac:grpSpMkLst>
        </pc:grpChg>
        <pc:inkChg chg="mod">
          <ac:chgData name="崔泓睿" userId="2a3b6e62-cace-4164-8715-68fe123ec54d" providerId="ADAL" clId="{0C82B27C-B976-6348-B66C-238E07023561}" dt="2021-09-02T13:05:50.274" v="124"/>
          <ac:inkMkLst>
            <pc:docMk/>
            <pc:sldMk cId="3587719616" sldId="302"/>
            <ac:inkMk id="3" creationId="{AC0217B5-2F05-DD46-BC1B-7F5956C1D849}"/>
          </ac:inkMkLst>
        </pc:inkChg>
      </pc:sldChg>
      <pc:sldChg chg="modSp del mod">
        <pc:chgData name="崔泓睿" userId="2a3b6e62-cace-4164-8715-68fe123ec54d" providerId="ADAL" clId="{0C82B27C-B976-6348-B66C-238E07023561}" dt="2021-09-03T02:52:34.421" v="7907" actId="2696"/>
        <pc:sldMkLst>
          <pc:docMk/>
          <pc:sldMk cId="3190583550" sldId="303"/>
        </pc:sldMkLst>
        <pc:spChg chg="mod">
          <ac:chgData name="崔泓睿" userId="2a3b6e62-cace-4164-8715-68fe123ec54d" providerId="ADAL" clId="{0C82B27C-B976-6348-B66C-238E07023561}" dt="2021-09-02T13:05:50.274" v="124"/>
          <ac:spMkLst>
            <pc:docMk/>
            <pc:sldMk cId="3190583550" sldId="303"/>
            <ac:spMk id="2" creationId="{CE4220BC-D3AC-084C-A5C1-B4D664C2B4BA}"/>
          </ac:spMkLst>
        </pc:spChg>
        <pc:spChg chg="mod">
          <ac:chgData name="崔泓睿" userId="2a3b6e62-cace-4164-8715-68fe123ec54d" providerId="ADAL" clId="{0C82B27C-B976-6348-B66C-238E07023561}" dt="2021-09-02T13:05:50.274" v="124"/>
          <ac:spMkLst>
            <pc:docMk/>
            <pc:sldMk cId="3190583550" sldId="303"/>
            <ac:spMk id="4" creationId="{86AEEB28-DE82-3F40-9EE5-EC68F208B769}"/>
          </ac:spMkLst>
        </pc:spChg>
        <pc:spChg chg="mod">
          <ac:chgData name="崔泓睿" userId="2a3b6e62-cace-4164-8715-68fe123ec54d" providerId="ADAL" clId="{0C82B27C-B976-6348-B66C-238E07023561}" dt="2021-09-02T13:05:50.274" v="124"/>
          <ac:spMkLst>
            <pc:docMk/>
            <pc:sldMk cId="3190583550" sldId="303"/>
            <ac:spMk id="5" creationId="{8B7C9C1B-A1FC-3B4F-92EE-862F9708BC9E}"/>
          </ac:spMkLst>
        </pc:spChg>
        <pc:spChg chg="mod">
          <ac:chgData name="崔泓睿" userId="2a3b6e62-cace-4164-8715-68fe123ec54d" providerId="ADAL" clId="{0C82B27C-B976-6348-B66C-238E07023561}" dt="2021-09-02T13:05:50.274" v="124"/>
          <ac:spMkLst>
            <pc:docMk/>
            <pc:sldMk cId="3190583550" sldId="303"/>
            <ac:spMk id="6" creationId="{4ACA9F0C-C1A7-2040-847F-93FF804F35A5}"/>
          </ac:spMkLst>
        </pc:spChg>
        <pc:spChg chg="mod">
          <ac:chgData name="崔泓睿" userId="2a3b6e62-cace-4164-8715-68fe123ec54d" providerId="ADAL" clId="{0C82B27C-B976-6348-B66C-238E07023561}" dt="2021-09-02T13:05:50.274" v="124"/>
          <ac:spMkLst>
            <pc:docMk/>
            <pc:sldMk cId="3190583550" sldId="303"/>
            <ac:spMk id="7" creationId="{03CE5B29-1DBE-4C4F-8B86-AF1313C88407}"/>
          </ac:spMkLst>
        </pc:spChg>
        <pc:spChg chg="mod">
          <ac:chgData name="崔泓睿" userId="2a3b6e62-cace-4164-8715-68fe123ec54d" providerId="ADAL" clId="{0C82B27C-B976-6348-B66C-238E07023561}" dt="2021-09-02T13:05:50.274" v="124"/>
          <ac:spMkLst>
            <pc:docMk/>
            <pc:sldMk cId="3190583550" sldId="303"/>
            <ac:spMk id="8" creationId="{B5EE1186-DB84-844A-902A-CAA1FE32CED1}"/>
          </ac:spMkLst>
        </pc:spChg>
        <pc:spChg chg="mod">
          <ac:chgData name="崔泓睿" userId="2a3b6e62-cace-4164-8715-68fe123ec54d" providerId="ADAL" clId="{0C82B27C-B976-6348-B66C-238E07023561}" dt="2021-09-02T13:05:50.274" v="124"/>
          <ac:spMkLst>
            <pc:docMk/>
            <pc:sldMk cId="3190583550" sldId="303"/>
            <ac:spMk id="9" creationId="{EDCF011E-4E49-0848-8E50-392EB73BF218}"/>
          </ac:spMkLst>
        </pc:spChg>
        <pc:spChg chg="mod">
          <ac:chgData name="崔泓睿" userId="2a3b6e62-cace-4164-8715-68fe123ec54d" providerId="ADAL" clId="{0C82B27C-B976-6348-B66C-238E07023561}" dt="2021-09-02T13:05:50.274" v="124"/>
          <ac:spMkLst>
            <pc:docMk/>
            <pc:sldMk cId="3190583550" sldId="303"/>
            <ac:spMk id="10" creationId="{09AA0FA3-36D5-BD4E-85AA-6060AEF102EE}"/>
          </ac:spMkLst>
        </pc:spChg>
        <pc:spChg chg="mod">
          <ac:chgData name="崔泓睿" userId="2a3b6e62-cace-4164-8715-68fe123ec54d" providerId="ADAL" clId="{0C82B27C-B976-6348-B66C-238E07023561}" dt="2021-09-02T13:05:50.274" v="124"/>
          <ac:spMkLst>
            <pc:docMk/>
            <pc:sldMk cId="3190583550" sldId="303"/>
            <ac:spMk id="11" creationId="{0726ED25-296E-724A-92F6-5D6E35268D0C}"/>
          </ac:spMkLst>
        </pc:spChg>
        <pc:spChg chg="mod">
          <ac:chgData name="崔泓睿" userId="2a3b6e62-cace-4164-8715-68fe123ec54d" providerId="ADAL" clId="{0C82B27C-B976-6348-B66C-238E07023561}" dt="2021-09-02T13:05:50.274" v="124"/>
          <ac:spMkLst>
            <pc:docMk/>
            <pc:sldMk cId="3190583550" sldId="303"/>
            <ac:spMk id="12" creationId="{BCCF12E1-A654-4541-80B2-74F5104B3802}"/>
          </ac:spMkLst>
        </pc:spChg>
        <pc:spChg chg="mod">
          <ac:chgData name="崔泓睿" userId="2a3b6e62-cace-4164-8715-68fe123ec54d" providerId="ADAL" clId="{0C82B27C-B976-6348-B66C-238E07023561}" dt="2021-09-02T13:05:50.274" v="124"/>
          <ac:spMkLst>
            <pc:docMk/>
            <pc:sldMk cId="3190583550" sldId="303"/>
            <ac:spMk id="13" creationId="{002E2B02-5D02-D645-9CBE-202BAB62FD70}"/>
          </ac:spMkLst>
        </pc:spChg>
        <pc:spChg chg="mod">
          <ac:chgData name="崔泓睿" userId="2a3b6e62-cace-4164-8715-68fe123ec54d" providerId="ADAL" clId="{0C82B27C-B976-6348-B66C-238E07023561}" dt="2021-09-02T13:05:50.274" v="124"/>
          <ac:spMkLst>
            <pc:docMk/>
            <pc:sldMk cId="3190583550" sldId="303"/>
            <ac:spMk id="14" creationId="{D385852A-0E07-0648-84DB-0CC8268A7641}"/>
          </ac:spMkLst>
        </pc:spChg>
        <pc:spChg chg="mod">
          <ac:chgData name="崔泓睿" userId="2a3b6e62-cace-4164-8715-68fe123ec54d" providerId="ADAL" clId="{0C82B27C-B976-6348-B66C-238E07023561}" dt="2021-09-02T13:05:50.274" v="124"/>
          <ac:spMkLst>
            <pc:docMk/>
            <pc:sldMk cId="3190583550" sldId="303"/>
            <ac:spMk id="15" creationId="{C4880F86-3D72-3F40-9EF9-40BDB9EC1D0A}"/>
          </ac:spMkLst>
        </pc:spChg>
        <pc:spChg chg="mod">
          <ac:chgData name="崔泓睿" userId="2a3b6e62-cace-4164-8715-68fe123ec54d" providerId="ADAL" clId="{0C82B27C-B976-6348-B66C-238E07023561}" dt="2021-09-02T13:05:50.274" v="124"/>
          <ac:spMkLst>
            <pc:docMk/>
            <pc:sldMk cId="3190583550" sldId="303"/>
            <ac:spMk id="16" creationId="{20C342EB-44C2-A544-B566-586C14EDDF04}"/>
          </ac:spMkLst>
        </pc:spChg>
        <pc:spChg chg="mod">
          <ac:chgData name="崔泓睿" userId="2a3b6e62-cace-4164-8715-68fe123ec54d" providerId="ADAL" clId="{0C82B27C-B976-6348-B66C-238E07023561}" dt="2021-09-02T13:05:50.274" v="124"/>
          <ac:spMkLst>
            <pc:docMk/>
            <pc:sldMk cId="3190583550" sldId="303"/>
            <ac:spMk id="17" creationId="{37D9E306-3395-2A4A-9238-9C924280852B}"/>
          </ac:spMkLst>
        </pc:spChg>
        <pc:spChg chg="mod">
          <ac:chgData name="崔泓睿" userId="2a3b6e62-cace-4164-8715-68fe123ec54d" providerId="ADAL" clId="{0C82B27C-B976-6348-B66C-238E07023561}" dt="2021-09-02T13:05:50.274" v="124"/>
          <ac:spMkLst>
            <pc:docMk/>
            <pc:sldMk cId="3190583550" sldId="303"/>
            <ac:spMk id="18" creationId="{A183799E-C64C-0345-9B3D-055126A798C9}"/>
          </ac:spMkLst>
        </pc:spChg>
        <pc:spChg chg="mod">
          <ac:chgData name="崔泓睿" userId="2a3b6e62-cace-4164-8715-68fe123ec54d" providerId="ADAL" clId="{0C82B27C-B976-6348-B66C-238E07023561}" dt="2021-09-02T13:05:50.274" v="124"/>
          <ac:spMkLst>
            <pc:docMk/>
            <pc:sldMk cId="3190583550" sldId="303"/>
            <ac:spMk id="19" creationId="{968064A2-4F47-C041-B049-EE44A6D13019}"/>
          </ac:spMkLst>
        </pc:spChg>
      </pc:sldChg>
      <pc:sldChg chg="modSp del mod">
        <pc:chgData name="崔泓睿" userId="2a3b6e62-cace-4164-8715-68fe123ec54d" providerId="ADAL" clId="{0C82B27C-B976-6348-B66C-238E07023561}" dt="2021-09-03T02:52:34.421" v="7907" actId="2696"/>
        <pc:sldMkLst>
          <pc:docMk/>
          <pc:sldMk cId="1003488831" sldId="304"/>
        </pc:sldMkLst>
        <pc:spChg chg="mod">
          <ac:chgData name="崔泓睿" userId="2a3b6e62-cace-4164-8715-68fe123ec54d" providerId="ADAL" clId="{0C82B27C-B976-6348-B66C-238E07023561}" dt="2021-09-02T13:05:50.274" v="124"/>
          <ac:spMkLst>
            <pc:docMk/>
            <pc:sldMk cId="1003488831" sldId="304"/>
            <ac:spMk id="2" creationId="{8D46E94D-F92D-7D47-8BA2-0898EA89C42B}"/>
          </ac:spMkLst>
        </pc:spChg>
        <pc:spChg chg="mod">
          <ac:chgData name="崔泓睿" userId="2a3b6e62-cace-4164-8715-68fe123ec54d" providerId="ADAL" clId="{0C82B27C-B976-6348-B66C-238E07023561}" dt="2021-09-02T13:05:50.274" v="124"/>
          <ac:spMkLst>
            <pc:docMk/>
            <pc:sldMk cId="1003488831" sldId="304"/>
            <ac:spMk id="4" creationId="{2E156B8A-D5D1-6542-AB65-74E7EF477E4A}"/>
          </ac:spMkLst>
        </pc:spChg>
        <pc:spChg chg="mod">
          <ac:chgData name="崔泓睿" userId="2a3b6e62-cace-4164-8715-68fe123ec54d" providerId="ADAL" clId="{0C82B27C-B976-6348-B66C-238E07023561}" dt="2021-09-02T13:05:50.274" v="124"/>
          <ac:spMkLst>
            <pc:docMk/>
            <pc:sldMk cId="1003488831" sldId="304"/>
            <ac:spMk id="5" creationId="{A76B4E00-C290-A34D-82FA-C3CA565CE524}"/>
          </ac:spMkLst>
        </pc:spChg>
        <pc:spChg chg="mod">
          <ac:chgData name="崔泓睿" userId="2a3b6e62-cace-4164-8715-68fe123ec54d" providerId="ADAL" clId="{0C82B27C-B976-6348-B66C-238E07023561}" dt="2021-09-02T13:05:50.274" v="124"/>
          <ac:spMkLst>
            <pc:docMk/>
            <pc:sldMk cId="1003488831" sldId="304"/>
            <ac:spMk id="7" creationId="{C8412828-5349-1045-83CE-E1718031C9F2}"/>
          </ac:spMkLst>
        </pc:spChg>
        <pc:inkChg chg="mod">
          <ac:chgData name="崔泓睿" userId="2a3b6e62-cace-4164-8715-68fe123ec54d" providerId="ADAL" clId="{0C82B27C-B976-6348-B66C-238E07023561}" dt="2021-09-02T13:05:50.274" v="124"/>
          <ac:inkMkLst>
            <pc:docMk/>
            <pc:sldMk cId="1003488831" sldId="304"/>
            <ac:inkMk id="3" creationId="{0606A18D-FA71-D64F-9447-3D3BE9EA5BE9}"/>
          </ac:inkMkLst>
        </pc:inkChg>
      </pc:sldChg>
      <pc:sldChg chg="modSp del mod">
        <pc:chgData name="崔泓睿" userId="2a3b6e62-cace-4164-8715-68fe123ec54d" providerId="ADAL" clId="{0C82B27C-B976-6348-B66C-238E07023561}" dt="2021-09-03T02:52:34.421" v="7907" actId="2696"/>
        <pc:sldMkLst>
          <pc:docMk/>
          <pc:sldMk cId="2061400562" sldId="305"/>
        </pc:sldMkLst>
        <pc:spChg chg="mod">
          <ac:chgData name="崔泓睿" userId="2a3b6e62-cace-4164-8715-68fe123ec54d" providerId="ADAL" clId="{0C82B27C-B976-6348-B66C-238E07023561}" dt="2021-09-02T13:05:50.274" v="124"/>
          <ac:spMkLst>
            <pc:docMk/>
            <pc:sldMk cId="2061400562" sldId="305"/>
            <ac:spMk id="2" creationId="{9C73E499-66E6-FE48-B0B9-7385C910202D}"/>
          </ac:spMkLst>
        </pc:spChg>
        <pc:spChg chg="mod">
          <ac:chgData name="崔泓睿" userId="2a3b6e62-cace-4164-8715-68fe123ec54d" providerId="ADAL" clId="{0C82B27C-B976-6348-B66C-238E07023561}" dt="2021-09-02T13:05:50.274" v="124"/>
          <ac:spMkLst>
            <pc:docMk/>
            <pc:sldMk cId="2061400562" sldId="305"/>
            <ac:spMk id="4" creationId="{297F0516-17A6-9344-8BD6-46257AC56F6E}"/>
          </ac:spMkLst>
        </pc:spChg>
        <pc:spChg chg="mod">
          <ac:chgData name="崔泓睿" userId="2a3b6e62-cace-4164-8715-68fe123ec54d" providerId="ADAL" clId="{0C82B27C-B976-6348-B66C-238E07023561}" dt="2021-09-02T13:05:50.274" v="124"/>
          <ac:spMkLst>
            <pc:docMk/>
            <pc:sldMk cId="2061400562" sldId="305"/>
            <ac:spMk id="5" creationId="{581ADFF1-2934-B04D-8C17-090B4AFA43BC}"/>
          </ac:spMkLst>
        </pc:spChg>
        <pc:spChg chg="mod">
          <ac:chgData name="崔泓睿" userId="2a3b6e62-cace-4164-8715-68fe123ec54d" providerId="ADAL" clId="{0C82B27C-B976-6348-B66C-238E07023561}" dt="2021-09-02T13:05:50.274" v="124"/>
          <ac:spMkLst>
            <pc:docMk/>
            <pc:sldMk cId="2061400562" sldId="305"/>
            <ac:spMk id="6" creationId="{B09D9BEE-E0D7-0543-960E-8AF49E140190}"/>
          </ac:spMkLst>
        </pc:spChg>
        <pc:inkChg chg="mod">
          <ac:chgData name="崔泓睿" userId="2a3b6e62-cace-4164-8715-68fe123ec54d" providerId="ADAL" clId="{0C82B27C-B976-6348-B66C-238E07023561}" dt="2021-09-02T13:05:50.274" v="124"/>
          <ac:inkMkLst>
            <pc:docMk/>
            <pc:sldMk cId="2061400562" sldId="305"/>
            <ac:inkMk id="3" creationId="{66B1A50F-492C-3B40-BA5B-CB77772E0FA4}"/>
          </ac:inkMkLst>
        </pc:inkChg>
      </pc:sldChg>
      <pc:sldChg chg="modSp del">
        <pc:chgData name="崔泓睿" userId="2a3b6e62-cace-4164-8715-68fe123ec54d" providerId="ADAL" clId="{0C82B27C-B976-6348-B66C-238E07023561}" dt="2021-09-03T02:52:34.421" v="7907" actId="2696"/>
        <pc:sldMkLst>
          <pc:docMk/>
          <pc:sldMk cId="3687809053" sldId="306"/>
        </pc:sldMkLst>
        <pc:spChg chg="mod">
          <ac:chgData name="崔泓睿" userId="2a3b6e62-cace-4164-8715-68fe123ec54d" providerId="ADAL" clId="{0C82B27C-B976-6348-B66C-238E07023561}" dt="2021-09-02T13:05:50.274" v="124"/>
          <ac:spMkLst>
            <pc:docMk/>
            <pc:sldMk cId="3687809053" sldId="306"/>
            <ac:spMk id="2" creationId="{C694350B-C902-0848-8000-E5B7823EE3E0}"/>
          </ac:spMkLst>
        </pc:spChg>
        <pc:spChg chg="mod">
          <ac:chgData name="崔泓睿" userId="2a3b6e62-cace-4164-8715-68fe123ec54d" providerId="ADAL" clId="{0C82B27C-B976-6348-B66C-238E07023561}" dt="2021-09-02T13:05:50.274" v="124"/>
          <ac:spMkLst>
            <pc:docMk/>
            <pc:sldMk cId="3687809053" sldId="306"/>
            <ac:spMk id="4" creationId="{68F73D81-AA8B-F646-9453-6CAB69C9EAF9}"/>
          </ac:spMkLst>
        </pc:spChg>
        <pc:inkChg chg="mod">
          <ac:chgData name="崔泓睿" userId="2a3b6e62-cace-4164-8715-68fe123ec54d" providerId="ADAL" clId="{0C82B27C-B976-6348-B66C-238E07023561}" dt="2021-09-02T13:05:50.274" v="124"/>
          <ac:inkMkLst>
            <pc:docMk/>
            <pc:sldMk cId="3687809053" sldId="306"/>
            <ac:inkMk id="3" creationId="{C8EE34AA-08ED-2C42-886B-ADA059DC68C0}"/>
          </ac:inkMkLst>
        </pc:inkChg>
      </pc:sldChg>
      <pc:sldChg chg="modSp del mod">
        <pc:chgData name="崔泓睿" userId="2a3b6e62-cace-4164-8715-68fe123ec54d" providerId="ADAL" clId="{0C82B27C-B976-6348-B66C-238E07023561}" dt="2021-09-03T02:52:34.421" v="7907" actId="2696"/>
        <pc:sldMkLst>
          <pc:docMk/>
          <pc:sldMk cId="3269960240" sldId="307"/>
        </pc:sldMkLst>
        <pc:spChg chg="mod">
          <ac:chgData name="崔泓睿" userId="2a3b6e62-cace-4164-8715-68fe123ec54d" providerId="ADAL" clId="{0C82B27C-B976-6348-B66C-238E07023561}" dt="2021-09-02T13:05:50.274" v="124"/>
          <ac:spMkLst>
            <pc:docMk/>
            <pc:sldMk cId="3269960240" sldId="307"/>
            <ac:spMk id="2" creationId="{90378292-CE84-6046-95D1-666EA0EB148B}"/>
          </ac:spMkLst>
        </pc:spChg>
        <pc:spChg chg="mod">
          <ac:chgData name="崔泓睿" userId="2a3b6e62-cace-4164-8715-68fe123ec54d" providerId="ADAL" clId="{0C82B27C-B976-6348-B66C-238E07023561}" dt="2021-09-02T13:05:50.420" v="125" actId="27636"/>
          <ac:spMkLst>
            <pc:docMk/>
            <pc:sldMk cId="3269960240" sldId="307"/>
            <ac:spMk id="3" creationId="{F0FFA07D-71A4-7746-BDEB-E0421C08A565}"/>
          </ac:spMkLst>
        </pc:spChg>
        <pc:inkChg chg="mod">
          <ac:chgData name="崔泓睿" userId="2a3b6e62-cace-4164-8715-68fe123ec54d" providerId="ADAL" clId="{0C82B27C-B976-6348-B66C-238E07023561}" dt="2021-09-02T13:05:50.274" v="124"/>
          <ac:inkMkLst>
            <pc:docMk/>
            <pc:sldMk cId="3269960240" sldId="307"/>
            <ac:inkMk id="4" creationId="{86109C35-0503-984F-BAE9-DE5459890612}"/>
          </ac:inkMkLst>
        </pc:inkChg>
      </pc:sldChg>
      <pc:sldChg chg="modSp del mod">
        <pc:chgData name="崔泓睿" userId="2a3b6e62-cace-4164-8715-68fe123ec54d" providerId="ADAL" clId="{0C82B27C-B976-6348-B66C-238E07023561}" dt="2021-09-03T02:52:34.421" v="7907" actId="2696"/>
        <pc:sldMkLst>
          <pc:docMk/>
          <pc:sldMk cId="920107029" sldId="308"/>
        </pc:sldMkLst>
        <pc:spChg chg="mod">
          <ac:chgData name="崔泓睿" userId="2a3b6e62-cace-4164-8715-68fe123ec54d" providerId="ADAL" clId="{0C82B27C-B976-6348-B66C-238E07023561}" dt="2021-09-02T13:05:50.274" v="124"/>
          <ac:spMkLst>
            <pc:docMk/>
            <pc:sldMk cId="920107029" sldId="308"/>
            <ac:spMk id="2" creationId="{8F71488A-D063-1E43-ACA0-9695AB99D10E}"/>
          </ac:spMkLst>
        </pc:spChg>
        <pc:spChg chg="mod">
          <ac:chgData name="崔泓睿" userId="2a3b6e62-cace-4164-8715-68fe123ec54d" providerId="ADAL" clId="{0C82B27C-B976-6348-B66C-238E07023561}" dt="2021-09-02T13:05:50.274" v="124"/>
          <ac:spMkLst>
            <pc:docMk/>
            <pc:sldMk cId="920107029" sldId="308"/>
            <ac:spMk id="3" creationId="{B349E617-CA4C-734A-90A8-0947A052D61F}"/>
          </ac:spMkLst>
        </pc:spChg>
        <pc:inkChg chg="mod">
          <ac:chgData name="崔泓睿" userId="2a3b6e62-cace-4164-8715-68fe123ec54d" providerId="ADAL" clId="{0C82B27C-B976-6348-B66C-238E07023561}" dt="2021-09-02T13:05:50.274" v="124"/>
          <ac:inkMkLst>
            <pc:docMk/>
            <pc:sldMk cId="920107029" sldId="308"/>
            <ac:inkMk id="4" creationId="{7CBD7B7C-0F83-CF4E-95BA-3125E086E077}"/>
          </ac:inkMkLst>
        </pc:inkChg>
      </pc:sldChg>
      <pc:sldChg chg="modSp del">
        <pc:chgData name="崔泓睿" userId="2a3b6e62-cace-4164-8715-68fe123ec54d" providerId="ADAL" clId="{0C82B27C-B976-6348-B66C-238E07023561}" dt="2021-09-03T02:52:34.421" v="7907" actId="2696"/>
        <pc:sldMkLst>
          <pc:docMk/>
          <pc:sldMk cId="1206830304" sldId="309"/>
        </pc:sldMkLst>
        <pc:spChg chg="mod">
          <ac:chgData name="崔泓睿" userId="2a3b6e62-cace-4164-8715-68fe123ec54d" providerId="ADAL" clId="{0C82B27C-B976-6348-B66C-238E07023561}" dt="2021-09-02T13:05:50.274" v="124"/>
          <ac:spMkLst>
            <pc:docMk/>
            <pc:sldMk cId="1206830304" sldId="309"/>
            <ac:spMk id="2" creationId="{DB3E48FA-5187-8149-95C7-E9C49EA6CEF3}"/>
          </ac:spMkLst>
        </pc:spChg>
        <pc:spChg chg="mod">
          <ac:chgData name="崔泓睿" userId="2a3b6e62-cace-4164-8715-68fe123ec54d" providerId="ADAL" clId="{0C82B27C-B976-6348-B66C-238E07023561}" dt="2021-09-02T13:05:50.274" v="124"/>
          <ac:spMkLst>
            <pc:docMk/>
            <pc:sldMk cId="1206830304" sldId="309"/>
            <ac:spMk id="3" creationId="{549B6617-CF04-934D-A6FB-71067185A2C1}"/>
          </ac:spMkLst>
        </pc:spChg>
        <pc:inkChg chg="mod">
          <ac:chgData name="崔泓睿" userId="2a3b6e62-cace-4164-8715-68fe123ec54d" providerId="ADAL" clId="{0C82B27C-B976-6348-B66C-238E07023561}" dt="2021-09-02T13:05:50.274" v="124"/>
          <ac:inkMkLst>
            <pc:docMk/>
            <pc:sldMk cId="1206830304" sldId="309"/>
            <ac:inkMk id="4" creationId="{83075436-6A74-F046-98B4-81955E591DF8}"/>
          </ac:inkMkLst>
        </pc:inkChg>
      </pc:sldChg>
      <pc:sldChg chg="modSp del">
        <pc:chgData name="崔泓睿" userId="2a3b6e62-cace-4164-8715-68fe123ec54d" providerId="ADAL" clId="{0C82B27C-B976-6348-B66C-238E07023561}" dt="2021-09-03T02:52:34.421" v="7907" actId="2696"/>
        <pc:sldMkLst>
          <pc:docMk/>
          <pc:sldMk cId="1303403808" sldId="310"/>
        </pc:sldMkLst>
        <pc:spChg chg="mod">
          <ac:chgData name="崔泓睿" userId="2a3b6e62-cace-4164-8715-68fe123ec54d" providerId="ADAL" clId="{0C82B27C-B976-6348-B66C-238E07023561}" dt="2021-09-02T13:05:50.274" v="124"/>
          <ac:spMkLst>
            <pc:docMk/>
            <pc:sldMk cId="1303403808" sldId="310"/>
            <ac:spMk id="2" creationId="{9AFFD493-EDE6-384D-B454-727D135835A2}"/>
          </ac:spMkLst>
        </pc:spChg>
        <pc:spChg chg="mod">
          <ac:chgData name="崔泓睿" userId="2a3b6e62-cace-4164-8715-68fe123ec54d" providerId="ADAL" clId="{0C82B27C-B976-6348-B66C-238E07023561}" dt="2021-09-02T13:05:50.274" v="124"/>
          <ac:spMkLst>
            <pc:docMk/>
            <pc:sldMk cId="1303403808" sldId="310"/>
            <ac:spMk id="3" creationId="{3A1E390B-0D8C-164E-9843-2A17C7479993}"/>
          </ac:spMkLst>
        </pc:spChg>
        <pc:inkChg chg="mod">
          <ac:chgData name="崔泓睿" userId="2a3b6e62-cace-4164-8715-68fe123ec54d" providerId="ADAL" clId="{0C82B27C-B976-6348-B66C-238E07023561}" dt="2021-09-02T13:05:50.274" v="124"/>
          <ac:inkMkLst>
            <pc:docMk/>
            <pc:sldMk cId="1303403808" sldId="310"/>
            <ac:inkMk id="4" creationId="{0D698143-8647-5A48-B960-D16D0EC021D0}"/>
          </ac:inkMkLst>
        </pc:inkChg>
      </pc:sldChg>
      <pc:sldChg chg="modSp del">
        <pc:chgData name="崔泓睿" userId="2a3b6e62-cace-4164-8715-68fe123ec54d" providerId="ADAL" clId="{0C82B27C-B976-6348-B66C-238E07023561}" dt="2021-09-03T02:52:34.421" v="7907" actId="2696"/>
        <pc:sldMkLst>
          <pc:docMk/>
          <pc:sldMk cId="2610928671" sldId="311"/>
        </pc:sldMkLst>
        <pc:spChg chg="mod">
          <ac:chgData name="崔泓睿" userId="2a3b6e62-cace-4164-8715-68fe123ec54d" providerId="ADAL" clId="{0C82B27C-B976-6348-B66C-238E07023561}" dt="2021-09-02T13:05:50.274" v="124"/>
          <ac:spMkLst>
            <pc:docMk/>
            <pc:sldMk cId="2610928671" sldId="311"/>
            <ac:spMk id="2" creationId="{D8590C38-602B-294B-B5F6-09C593778FD0}"/>
          </ac:spMkLst>
        </pc:spChg>
        <pc:spChg chg="mod">
          <ac:chgData name="崔泓睿" userId="2a3b6e62-cace-4164-8715-68fe123ec54d" providerId="ADAL" clId="{0C82B27C-B976-6348-B66C-238E07023561}" dt="2021-09-02T13:05:50.274" v="124"/>
          <ac:spMkLst>
            <pc:docMk/>
            <pc:sldMk cId="2610928671" sldId="311"/>
            <ac:spMk id="3" creationId="{8E2DE7BE-97E0-0E41-A094-D70364594D70}"/>
          </ac:spMkLst>
        </pc:spChg>
        <pc:inkChg chg="mod">
          <ac:chgData name="崔泓睿" userId="2a3b6e62-cace-4164-8715-68fe123ec54d" providerId="ADAL" clId="{0C82B27C-B976-6348-B66C-238E07023561}" dt="2021-09-02T13:05:50.274" v="124"/>
          <ac:inkMkLst>
            <pc:docMk/>
            <pc:sldMk cId="2610928671" sldId="311"/>
            <ac:inkMk id="4" creationId="{0C8209E3-2A24-3945-88D5-3DFFED88D441}"/>
          </ac:inkMkLst>
        </pc:inkChg>
      </pc:sldChg>
      <pc:sldChg chg="modSp del">
        <pc:chgData name="崔泓睿" userId="2a3b6e62-cace-4164-8715-68fe123ec54d" providerId="ADAL" clId="{0C82B27C-B976-6348-B66C-238E07023561}" dt="2021-09-03T02:52:34.421" v="7907" actId="2696"/>
        <pc:sldMkLst>
          <pc:docMk/>
          <pc:sldMk cId="2321044304" sldId="312"/>
        </pc:sldMkLst>
        <pc:spChg chg="mod">
          <ac:chgData name="崔泓睿" userId="2a3b6e62-cace-4164-8715-68fe123ec54d" providerId="ADAL" clId="{0C82B27C-B976-6348-B66C-238E07023561}" dt="2021-09-02T13:05:50.274" v="124"/>
          <ac:spMkLst>
            <pc:docMk/>
            <pc:sldMk cId="2321044304" sldId="312"/>
            <ac:spMk id="2" creationId="{76DB2D5E-26E1-6A47-9693-DE05CEB0E6E1}"/>
          </ac:spMkLst>
        </pc:spChg>
        <pc:spChg chg="mod">
          <ac:chgData name="崔泓睿" userId="2a3b6e62-cace-4164-8715-68fe123ec54d" providerId="ADAL" clId="{0C82B27C-B976-6348-B66C-238E07023561}" dt="2021-09-02T13:05:50.274" v="124"/>
          <ac:spMkLst>
            <pc:docMk/>
            <pc:sldMk cId="2321044304" sldId="312"/>
            <ac:spMk id="3" creationId="{3E92C594-F223-A04F-89AD-DBAB49719E99}"/>
          </ac:spMkLst>
        </pc:spChg>
        <pc:inkChg chg="mod">
          <ac:chgData name="崔泓睿" userId="2a3b6e62-cace-4164-8715-68fe123ec54d" providerId="ADAL" clId="{0C82B27C-B976-6348-B66C-238E07023561}" dt="2021-09-02T13:05:50.274" v="124"/>
          <ac:inkMkLst>
            <pc:docMk/>
            <pc:sldMk cId="2321044304" sldId="312"/>
            <ac:inkMk id="4" creationId="{0EB31231-A2F8-2341-A6DF-EF251EAB63EF}"/>
          </ac:inkMkLst>
        </pc:inkChg>
      </pc:sldChg>
      <pc:sldChg chg="modSp del">
        <pc:chgData name="崔泓睿" userId="2a3b6e62-cace-4164-8715-68fe123ec54d" providerId="ADAL" clId="{0C82B27C-B976-6348-B66C-238E07023561}" dt="2021-09-03T02:52:34.421" v="7907" actId="2696"/>
        <pc:sldMkLst>
          <pc:docMk/>
          <pc:sldMk cId="1637763338" sldId="313"/>
        </pc:sldMkLst>
        <pc:spChg chg="mod">
          <ac:chgData name="崔泓睿" userId="2a3b6e62-cace-4164-8715-68fe123ec54d" providerId="ADAL" clId="{0C82B27C-B976-6348-B66C-238E07023561}" dt="2021-09-02T13:05:50.274" v="124"/>
          <ac:spMkLst>
            <pc:docMk/>
            <pc:sldMk cId="1637763338" sldId="313"/>
            <ac:spMk id="2" creationId="{23E1AB91-4896-6849-A9AB-F0371C4C727F}"/>
          </ac:spMkLst>
        </pc:spChg>
        <pc:spChg chg="mod">
          <ac:chgData name="崔泓睿" userId="2a3b6e62-cace-4164-8715-68fe123ec54d" providerId="ADAL" clId="{0C82B27C-B976-6348-B66C-238E07023561}" dt="2021-09-02T13:05:50.274" v="124"/>
          <ac:spMkLst>
            <pc:docMk/>
            <pc:sldMk cId="1637763338" sldId="313"/>
            <ac:spMk id="3" creationId="{E6F2F86A-0078-2444-A6EE-D44B9792AD48}"/>
          </ac:spMkLst>
        </pc:spChg>
        <pc:inkChg chg="mod">
          <ac:chgData name="崔泓睿" userId="2a3b6e62-cace-4164-8715-68fe123ec54d" providerId="ADAL" clId="{0C82B27C-B976-6348-B66C-238E07023561}" dt="2021-09-02T13:05:50.274" v="124"/>
          <ac:inkMkLst>
            <pc:docMk/>
            <pc:sldMk cId="1637763338" sldId="313"/>
            <ac:inkMk id="4" creationId="{58D1D6DB-505F-F049-84F7-13433CB279B4}"/>
          </ac:inkMkLst>
        </pc:inkChg>
      </pc:sldChg>
      <pc:sldChg chg="modSp del">
        <pc:chgData name="崔泓睿" userId="2a3b6e62-cace-4164-8715-68fe123ec54d" providerId="ADAL" clId="{0C82B27C-B976-6348-B66C-238E07023561}" dt="2021-09-03T02:52:34.421" v="7907" actId="2696"/>
        <pc:sldMkLst>
          <pc:docMk/>
          <pc:sldMk cId="636688112" sldId="314"/>
        </pc:sldMkLst>
        <pc:spChg chg="mod">
          <ac:chgData name="崔泓睿" userId="2a3b6e62-cace-4164-8715-68fe123ec54d" providerId="ADAL" clId="{0C82B27C-B976-6348-B66C-238E07023561}" dt="2021-09-02T13:05:50.274" v="124"/>
          <ac:spMkLst>
            <pc:docMk/>
            <pc:sldMk cId="636688112" sldId="314"/>
            <ac:spMk id="2" creationId="{9D664440-D7D1-BB4C-9D5F-94D6C9389CD2}"/>
          </ac:spMkLst>
        </pc:spChg>
        <pc:spChg chg="mod">
          <ac:chgData name="崔泓睿" userId="2a3b6e62-cace-4164-8715-68fe123ec54d" providerId="ADAL" clId="{0C82B27C-B976-6348-B66C-238E07023561}" dt="2021-09-02T13:05:50.274" v="124"/>
          <ac:spMkLst>
            <pc:docMk/>
            <pc:sldMk cId="636688112" sldId="314"/>
            <ac:spMk id="3" creationId="{BD30E13C-4AC0-CA49-AF15-3CD6768457C6}"/>
          </ac:spMkLst>
        </pc:spChg>
        <pc:inkChg chg="mod">
          <ac:chgData name="崔泓睿" userId="2a3b6e62-cace-4164-8715-68fe123ec54d" providerId="ADAL" clId="{0C82B27C-B976-6348-B66C-238E07023561}" dt="2021-09-02T13:05:50.274" v="124"/>
          <ac:inkMkLst>
            <pc:docMk/>
            <pc:sldMk cId="636688112" sldId="314"/>
            <ac:inkMk id="4" creationId="{0C2E71FD-8278-D548-9925-F142037745AA}"/>
          </ac:inkMkLst>
        </pc:inkChg>
      </pc:sldChg>
      <pc:sldChg chg="modSp del mod">
        <pc:chgData name="崔泓睿" userId="2a3b6e62-cace-4164-8715-68fe123ec54d" providerId="ADAL" clId="{0C82B27C-B976-6348-B66C-238E07023561}" dt="2021-09-03T02:52:34.421" v="7907" actId="2696"/>
        <pc:sldMkLst>
          <pc:docMk/>
          <pc:sldMk cId="1370963989" sldId="315"/>
        </pc:sldMkLst>
        <pc:spChg chg="mod">
          <ac:chgData name="崔泓睿" userId="2a3b6e62-cace-4164-8715-68fe123ec54d" providerId="ADAL" clId="{0C82B27C-B976-6348-B66C-238E07023561}" dt="2021-09-02T13:05:50.274" v="124"/>
          <ac:spMkLst>
            <pc:docMk/>
            <pc:sldMk cId="1370963989" sldId="315"/>
            <ac:spMk id="2" creationId="{6FBBE463-D157-9C4D-A750-0674FE1A2B3E}"/>
          </ac:spMkLst>
        </pc:spChg>
        <pc:spChg chg="mod">
          <ac:chgData name="崔泓睿" userId="2a3b6e62-cace-4164-8715-68fe123ec54d" providerId="ADAL" clId="{0C82B27C-B976-6348-B66C-238E07023561}" dt="2021-09-02T13:06:26.631" v="127" actId="27636"/>
          <ac:spMkLst>
            <pc:docMk/>
            <pc:sldMk cId="1370963989" sldId="315"/>
            <ac:spMk id="3" creationId="{4A1F4BC2-7EAE-FE4B-AE0F-62286F3A368C}"/>
          </ac:spMkLst>
        </pc:spChg>
        <pc:spChg chg="mod">
          <ac:chgData name="崔泓睿" userId="2a3b6e62-cace-4164-8715-68fe123ec54d" providerId="ADAL" clId="{0C82B27C-B976-6348-B66C-238E07023561}" dt="2021-09-02T13:05:50.274" v="124"/>
          <ac:spMkLst>
            <pc:docMk/>
            <pc:sldMk cId="1370963989" sldId="315"/>
            <ac:spMk id="5" creationId="{9AAFBA49-75CD-6A49-8AFE-2677B07B83DF}"/>
          </ac:spMkLst>
        </pc:spChg>
        <pc:inkChg chg="mod">
          <ac:chgData name="崔泓睿" userId="2a3b6e62-cace-4164-8715-68fe123ec54d" providerId="ADAL" clId="{0C82B27C-B976-6348-B66C-238E07023561}" dt="2021-09-02T13:05:50.274" v="124"/>
          <ac:inkMkLst>
            <pc:docMk/>
            <pc:sldMk cId="1370963989" sldId="315"/>
            <ac:inkMk id="4" creationId="{8367674D-75E9-D944-85FC-97DA3F564D15}"/>
          </ac:inkMkLst>
        </pc:inkChg>
      </pc:sldChg>
      <pc:sldChg chg="modSp del mod">
        <pc:chgData name="崔泓睿" userId="2a3b6e62-cace-4164-8715-68fe123ec54d" providerId="ADAL" clId="{0C82B27C-B976-6348-B66C-238E07023561}" dt="2021-09-03T02:52:34.421" v="7907" actId="2696"/>
        <pc:sldMkLst>
          <pc:docMk/>
          <pc:sldMk cId="194719835" sldId="316"/>
        </pc:sldMkLst>
        <pc:spChg chg="mod">
          <ac:chgData name="崔泓睿" userId="2a3b6e62-cace-4164-8715-68fe123ec54d" providerId="ADAL" clId="{0C82B27C-B976-6348-B66C-238E07023561}" dt="2021-09-02T13:05:50.274" v="124"/>
          <ac:spMkLst>
            <pc:docMk/>
            <pc:sldMk cId="194719835" sldId="316"/>
            <ac:spMk id="2" creationId="{36AAAB9C-36E8-9241-B2DB-E228A3CD2E00}"/>
          </ac:spMkLst>
        </pc:spChg>
        <pc:spChg chg="mod">
          <ac:chgData name="崔泓睿" userId="2a3b6e62-cace-4164-8715-68fe123ec54d" providerId="ADAL" clId="{0C82B27C-B976-6348-B66C-238E07023561}" dt="2021-09-02T13:06:26.638" v="128" actId="27636"/>
          <ac:spMkLst>
            <pc:docMk/>
            <pc:sldMk cId="194719835" sldId="316"/>
            <ac:spMk id="3" creationId="{87E43770-532B-B844-B47A-4C4AEC20080E}"/>
          </ac:spMkLst>
        </pc:spChg>
        <pc:inkChg chg="mod">
          <ac:chgData name="崔泓睿" userId="2a3b6e62-cace-4164-8715-68fe123ec54d" providerId="ADAL" clId="{0C82B27C-B976-6348-B66C-238E07023561}" dt="2021-09-02T13:05:50.274" v="124"/>
          <ac:inkMkLst>
            <pc:docMk/>
            <pc:sldMk cId="194719835" sldId="316"/>
            <ac:inkMk id="4" creationId="{B2671FE1-8419-D04E-AA55-C16A207564A6}"/>
          </ac:inkMkLst>
        </pc:inkChg>
      </pc:sldChg>
      <pc:sldChg chg="modSp add mod">
        <pc:chgData name="崔泓睿" userId="2a3b6e62-cace-4164-8715-68fe123ec54d" providerId="ADAL" clId="{0C82B27C-B976-6348-B66C-238E07023561}" dt="2021-09-08T13:29:54.164" v="8687" actId="20577"/>
        <pc:sldMkLst>
          <pc:docMk/>
          <pc:sldMk cId="2329515965" sldId="317"/>
        </pc:sldMkLst>
        <pc:spChg chg="mod">
          <ac:chgData name="崔泓睿" userId="2a3b6e62-cace-4164-8715-68fe123ec54d" providerId="ADAL" clId="{0C82B27C-B976-6348-B66C-238E07023561}" dt="2021-09-02T13:05:50.274" v="124"/>
          <ac:spMkLst>
            <pc:docMk/>
            <pc:sldMk cId="2329515965" sldId="317"/>
            <ac:spMk id="2" creationId="{06165806-D60D-4BBF-9283-A7C7964F6A84}"/>
          </ac:spMkLst>
        </pc:spChg>
        <pc:spChg chg="mod">
          <ac:chgData name="崔泓睿" userId="2a3b6e62-cace-4164-8715-68fe123ec54d" providerId="ADAL" clId="{0C82B27C-B976-6348-B66C-238E07023561}" dt="2021-09-08T13:29:54.164" v="8687" actId="20577"/>
          <ac:spMkLst>
            <pc:docMk/>
            <pc:sldMk cId="2329515965" sldId="317"/>
            <ac:spMk id="3" creationId="{19714C57-147A-4400-8B90-2D47EF85E897}"/>
          </ac:spMkLst>
        </pc:spChg>
      </pc:sldChg>
      <pc:sldChg chg="modSp add mod">
        <pc:chgData name="崔泓睿" userId="2a3b6e62-cace-4164-8715-68fe123ec54d" providerId="ADAL" clId="{0C82B27C-B976-6348-B66C-238E07023561}" dt="2021-09-08T13:30:08.275" v="8701" actId="207"/>
        <pc:sldMkLst>
          <pc:docMk/>
          <pc:sldMk cId="2224842683" sldId="318"/>
        </pc:sldMkLst>
        <pc:spChg chg="mod">
          <ac:chgData name="崔泓睿" userId="2a3b6e62-cace-4164-8715-68fe123ec54d" providerId="ADAL" clId="{0C82B27C-B976-6348-B66C-238E07023561}" dt="2021-09-02T13:05:50.274" v="124"/>
          <ac:spMkLst>
            <pc:docMk/>
            <pc:sldMk cId="2224842683" sldId="318"/>
            <ac:spMk id="2" creationId="{06165806-D60D-4BBF-9283-A7C7964F6A84}"/>
          </ac:spMkLst>
        </pc:spChg>
        <pc:spChg chg="mod">
          <ac:chgData name="崔泓睿" userId="2a3b6e62-cace-4164-8715-68fe123ec54d" providerId="ADAL" clId="{0C82B27C-B976-6348-B66C-238E07023561}" dt="2021-09-08T13:30:08.275" v="8701" actId="207"/>
          <ac:spMkLst>
            <pc:docMk/>
            <pc:sldMk cId="2224842683" sldId="318"/>
            <ac:spMk id="3" creationId="{19714C57-147A-4400-8B90-2D47EF85E897}"/>
          </ac:spMkLst>
        </pc:spChg>
      </pc:sldChg>
      <pc:sldChg chg="modSp new mod modShow">
        <pc:chgData name="崔泓睿" userId="2a3b6e62-cace-4164-8715-68fe123ec54d" providerId="ADAL" clId="{0C82B27C-B976-6348-B66C-238E07023561}" dt="2021-09-08T13:05:00.862" v="7913" actId="729"/>
        <pc:sldMkLst>
          <pc:docMk/>
          <pc:sldMk cId="3323800648" sldId="319"/>
        </pc:sldMkLst>
        <pc:spChg chg="mod">
          <ac:chgData name="崔泓睿" userId="2a3b6e62-cace-4164-8715-68fe123ec54d" providerId="ADAL" clId="{0C82B27C-B976-6348-B66C-238E07023561}" dt="2021-09-02T13:05:50.274" v="124"/>
          <ac:spMkLst>
            <pc:docMk/>
            <pc:sldMk cId="3323800648" sldId="319"/>
            <ac:spMk id="2" creationId="{1A71CE6F-DA28-ED49-A8A1-E43BD4606A68}"/>
          </ac:spMkLst>
        </pc:spChg>
        <pc:spChg chg="mod">
          <ac:chgData name="崔泓睿" userId="2a3b6e62-cace-4164-8715-68fe123ec54d" providerId="ADAL" clId="{0C82B27C-B976-6348-B66C-238E07023561}" dt="2021-09-02T14:02:18.288" v="916" actId="20577"/>
          <ac:spMkLst>
            <pc:docMk/>
            <pc:sldMk cId="3323800648" sldId="319"/>
            <ac:spMk id="3" creationId="{6E8E5732-43C6-CC4C-91C1-4B3784F6582F}"/>
          </ac:spMkLst>
        </pc:spChg>
      </pc:sldChg>
      <pc:sldChg chg="modSp new mod">
        <pc:chgData name="崔泓睿" userId="2a3b6e62-cace-4164-8715-68fe123ec54d" providerId="ADAL" clId="{0C82B27C-B976-6348-B66C-238E07023561}" dt="2021-09-02T14:07:53.025" v="1231" actId="14"/>
        <pc:sldMkLst>
          <pc:docMk/>
          <pc:sldMk cId="3743889205" sldId="320"/>
        </pc:sldMkLst>
        <pc:spChg chg="mod">
          <ac:chgData name="崔泓睿" userId="2a3b6e62-cace-4164-8715-68fe123ec54d" providerId="ADAL" clId="{0C82B27C-B976-6348-B66C-238E07023561}" dt="2021-09-02T14:03:23.034" v="942" actId="20577"/>
          <ac:spMkLst>
            <pc:docMk/>
            <pc:sldMk cId="3743889205" sldId="320"/>
            <ac:spMk id="2" creationId="{3B60AC20-2A41-764E-990C-FAF9666504A8}"/>
          </ac:spMkLst>
        </pc:spChg>
        <pc:spChg chg="mod">
          <ac:chgData name="崔泓睿" userId="2a3b6e62-cace-4164-8715-68fe123ec54d" providerId="ADAL" clId="{0C82B27C-B976-6348-B66C-238E07023561}" dt="2021-09-02T14:07:53.025" v="1231" actId="14"/>
          <ac:spMkLst>
            <pc:docMk/>
            <pc:sldMk cId="3743889205" sldId="320"/>
            <ac:spMk id="3" creationId="{0CCF1E1D-656F-864B-8C13-DB0F744E60F2}"/>
          </ac:spMkLst>
        </pc:spChg>
      </pc:sldChg>
      <pc:sldChg chg="addSp modSp new mod">
        <pc:chgData name="崔泓睿" userId="2a3b6e62-cace-4164-8715-68fe123ec54d" providerId="ADAL" clId="{0C82B27C-B976-6348-B66C-238E07023561}" dt="2021-09-02T14:13:01.736" v="1683" actId="20577"/>
        <pc:sldMkLst>
          <pc:docMk/>
          <pc:sldMk cId="686543858" sldId="321"/>
        </pc:sldMkLst>
        <pc:spChg chg="mod">
          <ac:chgData name="崔泓睿" userId="2a3b6e62-cace-4164-8715-68fe123ec54d" providerId="ADAL" clId="{0C82B27C-B976-6348-B66C-238E07023561}" dt="2021-09-02T14:08:04.936" v="1244" actId="20577"/>
          <ac:spMkLst>
            <pc:docMk/>
            <pc:sldMk cId="686543858" sldId="321"/>
            <ac:spMk id="2" creationId="{8EB99CEF-A6C2-1B43-8F7F-5B20BDD4AFC7}"/>
          </ac:spMkLst>
        </pc:spChg>
        <pc:spChg chg="mod">
          <ac:chgData name="崔泓睿" userId="2a3b6e62-cace-4164-8715-68fe123ec54d" providerId="ADAL" clId="{0C82B27C-B976-6348-B66C-238E07023561}" dt="2021-09-02T14:13:01.736" v="1683" actId="20577"/>
          <ac:spMkLst>
            <pc:docMk/>
            <pc:sldMk cId="686543858" sldId="321"/>
            <ac:spMk id="3" creationId="{F0B80806-6C80-C14E-92BF-211118962843}"/>
          </ac:spMkLst>
        </pc:spChg>
        <pc:graphicFrameChg chg="add mod modGraphic">
          <ac:chgData name="崔泓睿" userId="2a3b6e62-cace-4164-8715-68fe123ec54d" providerId="ADAL" clId="{0C82B27C-B976-6348-B66C-238E07023561}" dt="2021-09-02T14:12:28.679" v="1560" actId="1076"/>
          <ac:graphicFrameMkLst>
            <pc:docMk/>
            <pc:sldMk cId="686543858" sldId="321"/>
            <ac:graphicFrameMk id="4" creationId="{69B93666-49B4-3F41-AD6E-FCB69BEAE872}"/>
          </ac:graphicFrameMkLst>
        </pc:graphicFrameChg>
      </pc:sldChg>
      <pc:sldChg chg="addSp delSp modSp new mod">
        <pc:chgData name="崔泓睿" userId="2a3b6e62-cace-4164-8715-68fe123ec54d" providerId="ADAL" clId="{0C82B27C-B976-6348-B66C-238E07023561}" dt="2021-09-02T14:14:03.060" v="1710" actId="20577"/>
        <pc:sldMkLst>
          <pc:docMk/>
          <pc:sldMk cId="1059069602" sldId="322"/>
        </pc:sldMkLst>
        <pc:spChg chg="mod">
          <ac:chgData name="崔泓睿" userId="2a3b6e62-cace-4164-8715-68fe123ec54d" providerId="ADAL" clId="{0C82B27C-B976-6348-B66C-238E07023561}" dt="2021-09-02T14:14:03.060" v="1710" actId="20577"/>
          <ac:spMkLst>
            <pc:docMk/>
            <pc:sldMk cId="1059069602" sldId="322"/>
            <ac:spMk id="2" creationId="{FCF9CEB0-2A0A-7248-8621-490E67E5DD6E}"/>
          </ac:spMkLst>
        </pc:spChg>
        <pc:spChg chg="del">
          <ac:chgData name="崔泓睿" userId="2a3b6e62-cace-4164-8715-68fe123ec54d" providerId="ADAL" clId="{0C82B27C-B976-6348-B66C-238E07023561}" dt="2021-09-02T14:13:41.459" v="1695"/>
          <ac:spMkLst>
            <pc:docMk/>
            <pc:sldMk cId="1059069602" sldId="322"/>
            <ac:spMk id="3" creationId="{BDB589E7-8287-674C-AF7E-DC658DF96756}"/>
          </ac:spMkLst>
        </pc:spChg>
        <pc:picChg chg="add mod">
          <ac:chgData name="崔泓睿" userId="2a3b6e62-cace-4164-8715-68fe123ec54d" providerId="ADAL" clId="{0C82B27C-B976-6348-B66C-238E07023561}" dt="2021-09-02T14:13:58.932" v="1699" actId="1076"/>
          <ac:picMkLst>
            <pc:docMk/>
            <pc:sldMk cId="1059069602" sldId="322"/>
            <ac:picMk id="4" creationId="{6FCB8D77-C1E6-674E-98CD-82127F9D639B}"/>
          </ac:picMkLst>
        </pc:picChg>
      </pc:sldChg>
      <pc:sldChg chg="addSp delSp modSp new mod">
        <pc:chgData name="崔泓睿" userId="2a3b6e62-cace-4164-8715-68fe123ec54d" providerId="ADAL" clId="{0C82B27C-B976-6348-B66C-238E07023561}" dt="2021-09-02T14:36:09.850" v="2089" actId="20577"/>
        <pc:sldMkLst>
          <pc:docMk/>
          <pc:sldMk cId="4043022539" sldId="323"/>
        </pc:sldMkLst>
        <pc:spChg chg="mod">
          <ac:chgData name="崔泓睿" userId="2a3b6e62-cace-4164-8715-68fe123ec54d" providerId="ADAL" clId="{0C82B27C-B976-6348-B66C-238E07023561}" dt="2021-09-02T14:32:25.534" v="1906"/>
          <ac:spMkLst>
            <pc:docMk/>
            <pc:sldMk cId="4043022539" sldId="323"/>
            <ac:spMk id="2" creationId="{FBD51E5B-0898-1A44-9F3A-BC740BC8C907}"/>
          </ac:spMkLst>
        </pc:spChg>
        <pc:spChg chg="mod">
          <ac:chgData name="崔泓睿" userId="2a3b6e62-cace-4164-8715-68fe123ec54d" providerId="ADAL" clId="{0C82B27C-B976-6348-B66C-238E07023561}" dt="2021-09-02T14:36:09.850" v="2089" actId="20577"/>
          <ac:spMkLst>
            <pc:docMk/>
            <pc:sldMk cId="4043022539" sldId="323"/>
            <ac:spMk id="3" creationId="{97C44A39-DC1F-C541-8BF8-E633A6F6DF1E}"/>
          </ac:spMkLst>
        </pc:spChg>
        <pc:picChg chg="add del">
          <ac:chgData name="崔泓睿" userId="2a3b6e62-cace-4164-8715-68fe123ec54d" providerId="ADAL" clId="{0C82B27C-B976-6348-B66C-238E07023561}" dt="2021-09-02T14:31:54.979" v="1877"/>
          <ac:picMkLst>
            <pc:docMk/>
            <pc:sldMk cId="4043022539" sldId="323"/>
            <ac:picMk id="4" creationId="{35F8AB4D-9C0E-724A-BD39-7F2DEF45C41B}"/>
          </ac:picMkLst>
        </pc:picChg>
        <pc:picChg chg="add del mod">
          <ac:chgData name="崔泓睿" userId="2a3b6e62-cace-4164-8715-68fe123ec54d" providerId="ADAL" clId="{0C82B27C-B976-6348-B66C-238E07023561}" dt="2021-09-02T14:35:16.613" v="2011" actId="21"/>
          <ac:picMkLst>
            <pc:docMk/>
            <pc:sldMk cId="4043022539" sldId="323"/>
            <ac:picMk id="5" creationId="{EB121A8D-0AD0-234B-B819-67D69B7CB325}"/>
          </ac:picMkLst>
        </pc:picChg>
      </pc:sldChg>
      <pc:sldChg chg="addSp delSp modSp new mod">
        <pc:chgData name="崔泓睿" userId="2a3b6e62-cace-4164-8715-68fe123ec54d" providerId="ADAL" clId="{0C82B27C-B976-6348-B66C-238E07023561}" dt="2021-09-03T00:49:29.429" v="3139" actId="1076"/>
        <pc:sldMkLst>
          <pc:docMk/>
          <pc:sldMk cId="2535729048" sldId="324"/>
        </pc:sldMkLst>
        <pc:spChg chg="mod">
          <ac:chgData name="崔泓睿" userId="2a3b6e62-cace-4164-8715-68fe123ec54d" providerId="ADAL" clId="{0C82B27C-B976-6348-B66C-238E07023561}" dt="2021-09-02T14:36:19.169" v="2116" actId="20577"/>
          <ac:spMkLst>
            <pc:docMk/>
            <pc:sldMk cId="2535729048" sldId="324"/>
            <ac:spMk id="2" creationId="{B0E874D6-5576-2649-9E2E-4C0712AC4039}"/>
          </ac:spMkLst>
        </pc:spChg>
        <pc:spChg chg="del">
          <ac:chgData name="崔泓睿" userId="2a3b6e62-cace-4164-8715-68fe123ec54d" providerId="ADAL" clId="{0C82B27C-B976-6348-B66C-238E07023561}" dt="2021-09-02T14:35:20.331" v="2013"/>
          <ac:spMkLst>
            <pc:docMk/>
            <pc:sldMk cId="2535729048" sldId="324"/>
            <ac:spMk id="3" creationId="{E6222A3E-10A7-6C4A-B3AD-424A271595CE}"/>
          </ac:spMkLst>
        </pc:spChg>
        <pc:spChg chg="add mod">
          <ac:chgData name="崔泓睿" userId="2a3b6e62-cace-4164-8715-68fe123ec54d" providerId="ADAL" clId="{0C82B27C-B976-6348-B66C-238E07023561}" dt="2021-09-03T00:49:29.429" v="3139" actId="1076"/>
          <ac:spMkLst>
            <pc:docMk/>
            <pc:sldMk cId="2535729048" sldId="324"/>
            <ac:spMk id="5" creationId="{34EC56DC-7E7F-4242-B523-599260840681}"/>
          </ac:spMkLst>
        </pc:spChg>
        <pc:picChg chg="add mod">
          <ac:chgData name="崔泓睿" userId="2a3b6e62-cace-4164-8715-68fe123ec54d" providerId="ADAL" clId="{0C82B27C-B976-6348-B66C-238E07023561}" dt="2021-09-02T14:36:27.689" v="2117" actId="1076"/>
          <ac:picMkLst>
            <pc:docMk/>
            <pc:sldMk cId="2535729048" sldId="324"/>
            <ac:picMk id="4" creationId="{8A422576-483D-8D47-86FA-EB20C6E309CC}"/>
          </ac:picMkLst>
        </pc:picChg>
      </pc:sldChg>
      <pc:sldChg chg="addSp delSp modSp new mod">
        <pc:chgData name="崔泓睿" userId="2a3b6e62-cace-4164-8715-68fe123ec54d" providerId="ADAL" clId="{0C82B27C-B976-6348-B66C-238E07023561}" dt="2021-09-03T00:50:28.268" v="3165" actId="20577"/>
        <pc:sldMkLst>
          <pc:docMk/>
          <pc:sldMk cId="2710303349" sldId="325"/>
        </pc:sldMkLst>
        <pc:spChg chg="mod">
          <ac:chgData name="崔泓睿" userId="2a3b6e62-cace-4164-8715-68fe123ec54d" providerId="ADAL" clId="{0C82B27C-B976-6348-B66C-238E07023561}" dt="2021-09-03T00:50:28.268" v="3165" actId="20577"/>
          <ac:spMkLst>
            <pc:docMk/>
            <pc:sldMk cId="2710303349" sldId="325"/>
            <ac:spMk id="2" creationId="{0DC297DC-0E0B-7641-84BD-93563128FC3D}"/>
          </ac:spMkLst>
        </pc:spChg>
        <pc:spChg chg="mod">
          <ac:chgData name="崔泓睿" userId="2a3b6e62-cace-4164-8715-68fe123ec54d" providerId="ADAL" clId="{0C82B27C-B976-6348-B66C-238E07023561}" dt="2021-09-02T14:52:47.905" v="2592" actId="20577"/>
          <ac:spMkLst>
            <pc:docMk/>
            <pc:sldMk cId="2710303349" sldId="325"/>
            <ac:spMk id="3" creationId="{39879F1A-6139-754A-A36D-024F9D46596B}"/>
          </ac:spMkLst>
        </pc:spChg>
        <pc:spChg chg="add mod">
          <ac:chgData name="崔泓睿" userId="2a3b6e62-cace-4164-8715-68fe123ec54d" providerId="ADAL" clId="{0C82B27C-B976-6348-B66C-238E07023561}" dt="2021-09-02T14:54:24.286" v="2678" actId="1076"/>
          <ac:spMkLst>
            <pc:docMk/>
            <pc:sldMk cId="2710303349" sldId="325"/>
            <ac:spMk id="4" creationId="{5DAD726E-A354-4648-A2CD-D36FB539BD9E}"/>
          </ac:spMkLst>
        </pc:spChg>
        <pc:spChg chg="add mod">
          <ac:chgData name="崔泓睿" userId="2a3b6e62-cace-4164-8715-68fe123ec54d" providerId="ADAL" clId="{0C82B27C-B976-6348-B66C-238E07023561}" dt="2021-09-02T14:54:24.286" v="2678" actId="1076"/>
          <ac:spMkLst>
            <pc:docMk/>
            <pc:sldMk cId="2710303349" sldId="325"/>
            <ac:spMk id="5" creationId="{E8AF4B64-76C4-8A45-96CD-BA174C192D57}"/>
          </ac:spMkLst>
        </pc:spChg>
        <pc:spChg chg="add mod">
          <ac:chgData name="崔泓睿" userId="2a3b6e62-cace-4164-8715-68fe123ec54d" providerId="ADAL" clId="{0C82B27C-B976-6348-B66C-238E07023561}" dt="2021-09-02T14:57:26.085" v="2776" actId="20577"/>
          <ac:spMkLst>
            <pc:docMk/>
            <pc:sldMk cId="2710303349" sldId="325"/>
            <ac:spMk id="6" creationId="{86A9EDC3-11F9-E849-BB1C-1E055FBA391E}"/>
          </ac:spMkLst>
        </pc:spChg>
        <pc:spChg chg="add del mod">
          <ac:chgData name="崔泓睿" userId="2a3b6e62-cace-4164-8715-68fe123ec54d" providerId="ADAL" clId="{0C82B27C-B976-6348-B66C-238E07023561}" dt="2021-09-02T14:44:38.143" v="2495"/>
          <ac:spMkLst>
            <pc:docMk/>
            <pc:sldMk cId="2710303349" sldId="325"/>
            <ac:spMk id="7" creationId="{46B36CCE-1869-674F-80E2-0DB6F6F47AA2}"/>
          </ac:spMkLst>
        </pc:spChg>
        <pc:spChg chg="add mod">
          <ac:chgData name="崔泓睿" userId="2a3b6e62-cace-4164-8715-68fe123ec54d" providerId="ADAL" clId="{0C82B27C-B976-6348-B66C-238E07023561}" dt="2021-09-02T14:54:24.286" v="2678" actId="1076"/>
          <ac:spMkLst>
            <pc:docMk/>
            <pc:sldMk cId="2710303349" sldId="325"/>
            <ac:spMk id="8" creationId="{3151A0EA-5EF9-2D4E-BCD9-9A382AF03A83}"/>
          </ac:spMkLst>
        </pc:spChg>
        <pc:spChg chg="add mod">
          <ac:chgData name="崔泓睿" userId="2a3b6e62-cace-4164-8715-68fe123ec54d" providerId="ADAL" clId="{0C82B27C-B976-6348-B66C-238E07023561}" dt="2021-09-02T14:54:36.985" v="2681" actId="1076"/>
          <ac:spMkLst>
            <pc:docMk/>
            <pc:sldMk cId="2710303349" sldId="325"/>
            <ac:spMk id="9" creationId="{3B73F641-32AA-D845-997C-05FB003B3F29}"/>
          </ac:spMkLst>
        </pc:spChg>
        <pc:spChg chg="add mod">
          <ac:chgData name="崔泓睿" userId="2a3b6e62-cace-4164-8715-68fe123ec54d" providerId="ADAL" clId="{0C82B27C-B976-6348-B66C-238E07023561}" dt="2021-09-02T14:54:42.322" v="2683" actId="1076"/>
          <ac:spMkLst>
            <pc:docMk/>
            <pc:sldMk cId="2710303349" sldId="325"/>
            <ac:spMk id="10" creationId="{052E97A7-93E8-2247-87EA-63F650C54E0B}"/>
          </ac:spMkLst>
        </pc:spChg>
        <pc:spChg chg="add mod">
          <ac:chgData name="崔泓睿" userId="2a3b6e62-cace-4164-8715-68fe123ec54d" providerId="ADAL" clId="{0C82B27C-B976-6348-B66C-238E07023561}" dt="2021-09-02T14:54:47.267" v="2685" actId="1076"/>
          <ac:spMkLst>
            <pc:docMk/>
            <pc:sldMk cId="2710303349" sldId="325"/>
            <ac:spMk id="11" creationId="{33644FD2-432A-874E-A91D-143873069E47}"/>
          </ac:spMkLst>
        </pc:spChg>
        <pc:spChg chg="add del mod">
          <ac:chgData name="崔泓睿" userId="2a3b6e62-cace-4164-8715-68fe123ec54d" providerId="ADAL" clId="{0C82B27C-B976-6348-B66C-238E07023561}" dt="2021-09-02T14:55:47.607" v="2688"/>
          <ac:spMkLst>
            <pc:docMk/>
            <pc:sldMk cId="2710303349" sldId="325"/>
            <ac:spMk id="12" creationId="{C0BD7473-C9B0-BA40-9EAA-C91B31597ACE}"/>
          </ac:spMkLst>
        </pc:spChg>
      </pc:sldChg>
      <pc:sldChg chg="addSp modSp new mod">
        <pc:chgData name="崔泓睿" userId="2a3b6e62-cace-4164-8715-68fe123ec54d" providerId="ADAL" clId="{0C82B27C-B976-6348-B66C-238E07023561}" dt="2021-09-03T00:50:26.023" v="3164" actId="20577"/>
        <pc:sldMkLst>
          <pc:docMk/>
          <pc:sldMk cId="1750971782" sldId="326"/>
        </pc:sldMkLst>
        <pc:spChg chg="mod">
          <ac:chgData name="崔泓睿" userId="2a3b6e62-cace-4164-8715-68fe123ec54d" providerId="ADAL" clId="{0C82B27C-B976-6348-B66C-238E07023561}" dt="2021-09-03T00:50:26.023" v="3164" actId="20577"/>
          <ac:spMkLst>
            <pc:docMk/>
            <pc:sldMk cId="1750971782" sldId="326"/>
            <ac:spMk id="2" creationId="{FD5B2A80-2566-FE49-B9B7-CB64CA732593}"/>
          </ac:spMkLst>
        </pc:spChg>
        <pc:spChg chg="mod">
          <ac:chgData name="崔泓睿" userId="2a3b6e62-cace-4164-8715-68fe123ec54d" providerId="ADAL" clId="{0C82B27C-B976-6348-B66C-238E07023561}" dt="2021-09-03T00:49:54.103" v="3144" actId="20577"/>
          <ac:spMkLst>
            <pc:docMk/>
            <pc:sldMk cId="1750971782" sldId="326"/>
            <ac:spMk id="3" creationId="{B65177BD-1A66-AF4E-A3CA-0797E387CA6F}"/>
          </ac:spMkLst>
        </pc:spChg>
        <pc:spChg chg="add mod">
          <ac:chgData name="崔泓睿" userId="2a3b6e62-cace-4164-8715-68fe123ec54d" providerId="ADAL" clId="{0C82B27C-B976-6348-B66C-238E07023561}" dt="2021-09-02T15:09:09.068" v="3137" actId="20577"/>
          <ac:spMkLst>
            <pc:docMk/>
            <pc:sldMk cId="1750971782" sldId="326"/>
            <ac:spMk id="4" creationId="{51607C7B-6E81-9B4C-A7D2-76C28E6F3F61}"/>
          </ac:spMkLst>
        </pc:spChg>
      </pc:sldChg>
      <pc:sldChg chg="addSp delSp modSp new mod">
        <pc:chgData name="崔泓睿" userId="2a3b6e62-cace-4164-8715-68fe123ec54d" providerId="ADAL" clId="{0C82B27C-B976-6348-B66C-238E07023561}" dt="2021-09-09T00:14:57.005" v="9363" actId="20577"/>
        <pc:sldMkLst>
          <pc:docMk/>
          <pc:sldMk cId="4263896808" sldId="327"/>
        </pc:sldMkLst>
        <pc:spChg chg="mod">
          <ac:chgData name="崔泓睿" userId="2a3b6e62-cace-4164-8715-68fe123ec54d" providerId="ADAL" clId="{0C82B27C-B976-6348-B66C-238E07023561}" dt="2021-09-03T00:50:21.529" v="3163" actId="20577"/>
          <ac:spMkLst>
            <pc:docMk/>
            <pc:sldMk cId="4263896808" sldId="327"/>
            <ac:spMk id="2" creationId="{B0213EC0-CA66-9B42-83ED-4277AA4A68F3}"/>
          </ac:spMkLst>
        </pc:spChg>
        <pc:spChg chg="mod">
          <ac:chgData name="崔泓睿" userId="2a3b6e62-cace-4164-8715-68fe123ec54d" providerId="ADAL" clId="{0C82B27C-B976-6348-B66C-238E07023561}" dt="2021-09-09T00:14:57.005" v="9363" actId="20577"/>
          <ac:spMkLst>
            <pc:docMk/>
            <pc:sldMk cId="4263896808" sldId="327"/>
            <ac:spMk id="3" creationId="{F51C50C3-34DE-FB48-B722-A24F646569D3}"/>
          </ac:spMkLst>
        </pc:spChg>
        <pc:spChg chg="add del mod">
          <ac:chgData name="崔泓睿" userId="2a3b6e62-cace-4164-8715-68fe123ec54d" providerId="ADAL" clId="{0C82B27C-B976-6348-B66C-238E07023561}" dt="2021-09-03T01:03:07.498" v="3584" actId="478"/>
          <ac:spMkLst>
            <pc:docMk/>
            <pc:sldMk cId="4263896808" sldId="327"/>
            <ac:spMk id="4" creationId="{FA3A048E-3E68-7545-8660-CFED714DE998}"/>
          </ac:spMkLst>
        </pc:spChg>
      </pc:sldChg>
      <pc:sldChg chg="modSp new mod">
        <pc:chgData name="崔泓睿" userId="2a3b6e62-cace-4164-8715-68fe123ec54d" providerId="ADAL" clId="{0C82B27C-B976-6348-B66C-238E07023561}" dt="2021-09-03T01:24:38.505" v="4166" actId="20577"/>
        <pc:sldMkLst>
          <pc:docMk/>
          <pc:sldMk cId="302065176" sldId="328"/>
        </pc:sldMkLst>
        <pc:spChg chg="mod">
          <ac:chgData name="崔泓睿" userId="2a3b6e62-cace-4164-8715-68fe123ec54d" providerId="ADAL" clId="{0C82B27C-B976-6348-B66C-238E07023561}" dt="2021-09-03T01:05:01.881" v="3756" actId="20577"/>
          <ac:spMkLst>
            <pc:docMk/>
            <pc:sldMk cId="302065176" sldId="328"/>
            <ac:spMk id="2" creationId="{CC64CE60-9E3E-EE4B-8425-6A2DFDB1C860}"/>
          </ac:spMkLst>
        </pc:spChg>
        <pc:spChg chg="mod">
          <ac:chgData name="崔泓睿" userId="2a3b6e62-cace-4164-8715-68fe123ec54d" providerId="ADAL" clId="{0C82B27C-B976-6348-B66C-238E07023561}" dt="2021-09-03T01:24:38.505" v="4166" actId="20577"/>
          <ac:spMkLst>
            <pc:docMk/>
            <pc:sldMk cId="302065176" sldId="328"/>
            <ac:spMk id="3" creationId="{B3707884-53E5-E443-B8EE-DE8CFC912143}"/>
          </ac:spMkLst>
        </pc:spChg>
      </pc:sldChg>
      <pc:sldChg chg="modSp new mod">
        <pc:chgData name="崔泓睿" userId="2a3b6e62-cace-4164-8715-68fe123ec54d" providerId="ADAL" clId="{0C82B27C-B976-6348-B66C-238E07023561}" dt="2021-09-03T01:27:18.473" v="4405"/>
        <pc:sldMkLst>
          <pc:docMk/>
          <pc:sldMk cId="516774129" sldId="329"/>
        </pc:sldMkLst>
        <pc:spChg chg="mod">
          <ac:chgData name="崔泓睿" userId="2a3b6e62-cace-4164-8715-68fe123ec54d" providerId="ADAL" clId="{0C82B27C-B976-6348-B66C-238E07023561}" dt="2021-09-03T01:24:45.701" v="4174" actId="20577"/>
          <ac:spMkLst>
            <pc:docMk/>
            <pc:sldMk cId="516774129" sldId="329"/>
            <ac:spMk id="2" creationId="{A26E17BE-B2AA-8C49-9BB7-D5532D5C2639}"/>
          </ac:spMkLst>
        </pc:spChg>
        <pc:spChg chg="mod">
          <ac:chgData name="崔泓睿" userId="2a3b6e62-cace-4164-8715-68fe123ec54d" providerId="ADAL" clId="{0C82B27C-B976-6348-B66C-238E07023561}" dt="2021-09-03T01:27:18.473" v="4405"/>
          <ac:spMkLst>
            <pc:docMk/>
            <pc:sldMk cId="516774129" sldId="329"/>
            <ac:spMk id="3" creationId="{7BA73F30-5C0B-BE48-81A0-3C6132EF4C56}"/>
          </ac:spMkLst>
        </pc:spChg>
      </pc:sldChg>
      <pc:sldChg chg="modSp new mod">
        <pc:chgData name="崔泓睿" userId="2a3b6e62-cace-4164-8715-68fe123ec54d" providerId="ADAL" clId="{0C82B27C-B976-6348-B66C-238E07023561}" dt="2021-09-03T01:44:56.757" v="4858" actId="20577"/>
        <pc:sldMkLst>
          <pc:docMk/>
          <pc:sldMk cId="277929804" sldId="330"/>
        </pc:sldMkLst>
        <pc:spChg chg="mod">
          <ac:chgData name="崔泓睿" userId="2a3b6e62-cace-4164-8715-68fe123ec54d" providerId="ADAL" clId="{0C82B27C-B976-6348-B66C-238E07023561}" dt="2021-09-03T01:27:38.658" v="4445" actId="20577"/>
          <ac:spMkLst>
            <pc:docMk/>
            <pc:sldMk cId="277929804" sldId="330"/>
            <ac:spMk id="2" creationId="{79AC0799-8E3C-1640-96CB-556C736657D1}"/>
          </ac:spMkLst>
        </pc:spChg>
        <pc:spChg chg="mod">
          <ac:chgData name="崔泓睿" userId="2a3b6e62-cace-4164-8715-68fe123ec54d" providerId="ADAL" clId="{0C82B27C-B976-6348-B66C-238E07023561}" dt="2021-09-03T01:44:56.757" v="4858" actId="20577"/>
          <ac:spMkLst>
            <pc:docMk/>
            <pc:sldMk cId="277929804" sldId="330"/>
            <ac:spMk id="3" creationId="{9FA14E95-FD59-B242-8B5C-D25A4B829583}"/>
          </ac:spMkLst>
        </pc:spChg>
      </pc:sldChg>
      <pc:sldChg chg="addSp modSp new mod">
        <pc:chgData name="崔泓睿" userId="2a3b6e62-cace-4164-8715-68fe123ec54d" providerId="ADAL" clId="{0C82B27C-B976-6348-B66C-238E07023561}" dt="2021-09-03T02:12:08.971" v="6028" actId="20577"/>
        <pc:sldMkLst>
          <pc:docMk/>
          <pc:sldMk cId="505000217" sldId="331"/>
        </pc:sldMkLst>
        <pc:spChg chg="mod">
          <ac:chgData name="崔泓睿" userId="2a3b6e62-cace-4164-8715-68fe123ec54d" providerId="ADAL" clId="{0C82B27C-B976-6348-B66C-238E07023561}" dt="2021-09-03T01:45:41.319" v="4918"/>
          <ac:spMkLst>
            <pc:docMk/>
            <pc:sldMk cId="505000217" sldId="331"/>
            <ac:spMk id="2" creationId="{EB03976D-6B6D-2145-B3CC-2A95D28585F9}"/>
          </ac:spMkLst>
        </pc:spChg>
        <pc:spChg chg="mod">
          <ac:chgData name="崔泓睿" userId="2a3b6e62-cace-4164-8715-68fe123ec54d" providerId="ADAL" clId="{0C82B27C-B976-6348-B66C-238E07023561}" dt="2021-09-03T01:46:17.840" v="4979" actId="14100"/>
          <ac:spMkLst>
            <pc:docMk/>
            <pc:sldMk cId="505000217" sldId="331"/>
            <ac:spMk id="3" creationId="{69B6D6E7-3066-4B49-A623-4231A90696DB}"/>
          </ac:spMkLst>
        </pc:spChg>
        <pc:spChg chg="add mod">
          <ac:chgData name="崔泓睿" userId="2a3b6e62-cace-4164-8715-68fe123ec54d" providerId="ADAL" clId="{0C82B27C-B976-6348-B66C-238E07023561}" dt="2021-09-03T01:52:21.002" v="5294" actId="20577"/>
          <ac:spMkLst>
            <pc:docMk/>
            <pc:sldMk cId="505000217" sldId="331"/>
            <ac:spMk id="5" creationId="{042767C4-F359-BF48-BD59-0E871A2640FF}"/>
          </ac:spMkLst>
        </pc:spChg>
        <pc:graphicFrameChg chg="add mod modGraphic">
          <ac:chgData name="崔泓睿" userId="2a3b6e62-cace-4164-8715-68fe123ec54d" providerId="ADAL" clId="{0C82B27C-B976-6348-B66C-238E07023561}" dt="2021-09-03T02:12:08.971" v="6028" actId="20577"/>
          <ac:graphicFrameMkLst>
            <pc:docMk/>
            <pc:sldMk cId="505000217" sldId="331"/>
            <ac:graphicFrameMk id="4" creationId="{FE29223F-7215-A742-AE52-B3B18427EEE7}"/>
          </ac:graphicFrameMkLst>
        </pc:graphicFrameChg>
      </pc:sldChg>
      <pc:sldChg chg="addSp modSp new mod">
        <pc:chgData name="崔泓睿" userId="2a3b6e62-cace-4164-8715-68fe123ec54d" providerId="ADAL" clId="{0C82B27C-B976-6348-B66C-238E07023561}" dt="2021-09-03T02:12:46.193" v="6052" actId="20577"/>
        <pc:sldMkLst>
          <pc:docMk/>
          <pc:sldMk cId="950390520" sldId="332"/>
        </pc:sldMkLst>
        <pc:spChg chg="mod">
          <ac:chgData name="崔泓睿" userId="2a3b6e62-cace-4164-8715-68fe123ec54d" providerId="ADAL" clId="{0C82B27C-B976-6348-B66C-238E07023561}" dt="2021-09-03T01:52:37.229" v="5296"/>
          <ac:spMkLst>
            <pc:docMk/>
            <pc:sldMk cId="950390520" sldId="332"/>
            <ac:spMk id="2" creationId="{35963289-C351-0B45-B564-8C9BFF9BC778}"/>
          </ac:spMkLst>
        </pc:spChg>
        <pc:spChg chg="mod">
          <ac:chgData name="崔泓睿" userId="2a3b6e62-cace-4164-8715-68fe123ec54d" providerId="ADAL" clId="{0C82B27C-B976-6348-B66C-238E07023561}" dt="2021-09-03T02:08:23.333" v="5778" actId="14100"/>
          <ac:spMkLst>
            <pc:docMk/>
            <pc:sldMk cId="950390520" sldId="332"/>
            <ac:spMk id="3" creationId="{8210D1AF-FE61-1043-B89F-1C1C36CEAD4E}"/>
          </ac:spMkLst>
        </pc:spChg>
        <pc:graphicFrameChg chg="add mod modGraphic">
          <ac:chgData name="崔泓睿" userId="2a3b6e62-cace-4164-8715-68fe123ec54d" providerId="ADAL" clId="{0C82B27C-B976-6348-B66C-238E07023561}" dt="2021-09-03T02:12:46.193" v="6052" actId="20577"/>
          <ac:graphicFrameMkLst>
            <pc:docMk/>
            <pc:sldMk cId="950390520" sldId="332"/>
            <ac:graphicFrameMk id="4" creationId="{D38A3228-8777-674E-8169-3C8761CD7467}"/>
          </ac:graphicFrameMkLst>
        </pc:graphicFrameChg>
      </pc:sldChg>
      <pc:sldChg chg="addSp modSp new mod">
        <pc:chgData name="崔泓睿" userId="2a3b6e62-cace-4164-8715-68fe123ec54d" providerId="ADAL" clId="{0C82B27C-B976-6348-B66C-238E07023561}" dt="2021-09-03T02:13:40.538" v="6108" actId="20577"/>
        <pc:sldMkLst>
          <pc:docMk/>
          <pc:sldMk cId="509023884" sldId="333"/>
        </pc:sldMkLst>
        <pc:spChg chg="mod">
          <ac:chgData name="崔泓睿" userId="2a3b6e62-cace-4164-8715-68fe123ec54d" providerId="ADAL" clId="{0C82B27C-B976-6348-B66C-238E07023561}" dt="2021-09-03T02:08:38.466" v="5783"/>
          <ac:spMkLst>
            <pc:docMk/>
            <pc:sldMk cId="509023884" sldId="333"/>
            <ac:spMk id="2" creationId="{85483EFF-3922-6C4C-913E-0DD76D569405}"/>
          </ac:spMkLst>
        </pc:spChg>
        <pc:spChg chg="mod">
          <ac:chgData name="崔泓睿" userId="2a3b6e62-cace-4164-8715-68fe123ec54d" providerId="ADAL" clId="{0C82B27C-B976-6348-B66C-238E07023561}" dt="2021-09-03T02:10:35.014" v="5946" actId="20577"/>
          <ac:spMkLst>
            <pc:docMk/>
            <pc:sldMk cId="509023884" sldId="333"/>
            <ac:spMk id="3" creationId="{D80C59BA-80FA-DC41-B0AD-D951DD24ACC9}"/>
          </ac:spMkLst>
        </pc:spChg>
        <pc:graphicFrameChg chg="add mod modGraphic">
          <ac:chgData name="崔泓睿" userId="2a3b6e62-cace-4164-8715-68fe123ec54d" providerId="ADAL" clId="{0C82B27C-B976-6348-B66C-238E07023561}" dt="2021-09-03T02:13:40.538" v="6108" actId="20577"/>
          <ac:graphicFrameMkLst>
            <pc:docMk/>
            <pc:sldMk cId="509023884" sldId="333"/>
            <ac:graphicFrameMk id="4" creationId="{A9ED0BB9-242D-2D4F-94D4-836B30D4D8AA}"/>
          </ac:graphicFrameMkLst>
        </pc:graphicFrameChg>
      </pc:sldChg>
      <pc:sldChg chg="modSp new mod">
        <pc:chgData name="崔泓睿" userId="2a3b6e62-cace-4164-8715-68fe123ec54d" providerId="ADAL" clId="{0C82B27C-B976-6348-B66C-238E07023561}" dt="2021-09-03T02:33:14.811" v="6836" actId="20577"/>
        <pc:sldMkLst>
          <pc:docMk/>
          <pc:sldMk cId="1987043186" sldId="334"/>
        </pc:sldMkLst>
        <pc:spChg chg="mod">
          <ac:chgData name="崔泓睿" userId="2a3b6e62-cace-4164-8715-68fe123ec54d" providerId="ADAL" clId="{0C82B27C-B976-6348-B66C-238E07023561}" dt="2021-09-03T02:33:14.811" v="6836" actId="20577"/>
          <ac:spMkLst>
            <pc:docMk/>
            <pc:sldMk cId="1987043186" sldId="334"/>
            <ac:spMk id="2" creationId="{DA0B1B91-9ADA-7345-BD10-189BB419F90A}"/>
          </ac:spMkLst>
        </pc:spChg>
        <pc:spChg chg="mod">
          <ac:chgData name="崔泓睿" userId="2a3b6e62-cace-4164-8715-68fe123ec54d" providerId="ADAL" clId="{0C82B27C-B976-6348-B66C-238E07023561}" dt="2021-09-03T02:27:26.630" v="6603" actId="20577"/>
          <ac:spMkLst>
            <pc:docMk/>
            <pc:sldMk cId="1987043186" sldId="334"/>
            <ac:spMk id="3" creationId="{25CE3F11-9E39-FD48-B02B-9B535A8CC9A2}"/>
          </ac:spMkLst>
        </pc:spChg>
      </pc:sldChg>
      <pc:sldChg chg="modSp new mod">
        <pc:chgData name="崔泓睿" userId="2a3b6e62-cace-4164-8715-68fe123ec54d" providerId="ADAL" clId="{0C82B27C-B976-6348-B66C-238E07023561}" dt="2021-09-03T02:36:29.947" v="6963" actId="20577"/>
        <pc:sldMkLst>
          <pc:docMk/>
          <pc:sldMk cId="2398795731" sldId="335"/>
        </pc:sldMkLst>
        <pc:spChg chg="mod">
          <ac:chgData name="崔泓睿" userId="2a3b6e62-cace-4164-8715-68fe123ec54d" providerId="ADAL" clId="{0C82B27C-B976-6348-B66C-238E07023561}" dt="2021-09-03T02:27:44.939" v="6635" actId="20577"/>
          <ac:spMkLst>
            <pc:docMk/>
            <pc:sldMk cId="2398795731" sldId="335"/>
            <ac:spMk id="2" creationId="{9B54D3B4-C1E4-244E-9B93-4549459D8B77}"/>
          </ac:spMkLst>
        </pc:spChg>
        <pc:spChg chg="mod">
          <ac:chgData name="崔泓睿" userId="2a3b6e62-cace-4164-8715-68fe123ec54d" providerId="ADAL" clId="{0C82B27C-B976-6348-B66C-238E07023561}" dt="2021-09-03T02:36:29.947" v="6963" actId="20577"/>
          <ac:spMkLst>
            <pc:docMk/>
            <pc:sldMk cId="2398795731" sldId="335"/>
            <ac:spMk id="3" creationId="{2D01CFE5-6B6C-2A41-9E6D-439A48A8CC94}"/>
          </ac:spMkLst>
        </pc:spChg>
      </pc:sldChg>
      <pc:sldChg chg="new del">
        <pc:chgData name="崔泓睿" userId="2a3b6e62-cace-4164-8715-68fe123ec54d" providerId="ADAL" clId="{0C82B27C-B976-6348-B66C-238E07023561}" dt="2021-09-03T02:36:38.642" v="6966" actId="2696"/>
        <pc:sldMkLst>
          <pc:docMk/>
          <pc:sldMk cId="800124352" sldId="336"/>
        </pc:sldMkLst>
      </pc:sldChg>
      <pc:sldChg chg="modSp add">
        <pc:chgData name="崔泓睿" userId="2a3b6e62-cace-4164-8715-68fe123ec54d" providerId="ADAL" clId="{0C82B27C-B976-6348-B66C-238E07023561}" dt="2021-09-03T02:40:19.897" v="7146" actId="20577"/>
        <pc:sldMkLst>
          <pc:docMk/>
          <pc:sldMk cId="2581015635" sldId="337"/>
        </pc:sldMkLst>
        <pc:spChg chg="mod">
          <ac:chgData name="崔泓睿" userId="2a3b6e62-cace-4164-8715-68fe123ec54d" providerId="ADAL" clId="{0C82B27C-B976-6348-B66C-238E07023561}" dt="2021-09-03T02:40:19.897" v="7146" actId="20577"/>
          <ac:spMkLst>
            <pc:docMk/>
            <pc:sldMk cId="2581015635" sldId="337"/>
            <ac:spMk id="3" creationId="{2D01CFE5-6B6C-2A41-9E6D-439A48A8CC94}"/>
          </ac:spMkLst>
        </pc:spChg>
      </pc:sldChg>
      <pc:sldChg chg="modSp new mod">
        <pc:chgData name="崔泓睿" userId="2a3b6e62-cace-4164-8715-68fe123ec54d" providerId="ADAL" clId="{0C82B27C-B976-6348-B66C-238E07023561}" dt="2021-09-03T02:47:19.139" v="7575" actId="20577"/>
        <pc:sldMkLst>
          <pc:docMk/>
          <pc:sldMk cId="2047228157" sldId="338"/>
        </pc:sldMkLst>
        <pc:spChg chg="mod">
          <ac:chgData name="崔泓睿" userId="2a3b6e62-cace-4164-8715-68fe123ec54d" providerId="ADAL" clId="{0C82B27C-B976-6348-B66C-238E07023561}" dt="2021-09-03T02:43:02.191" v="7298" actId="20577"/>
          <ac:spMkLst>
            <pc:docMk/>
            <pc:sldMk cId="2047228157" sldId="338"/>
            <ac:spMk id="2" creationId="{97CCE136-6A77-7640-BBDA-4E16822E7CAC}"/>
          </ac:spMkLst>
        </pc:spChg>
        <pc:spChg chg="mod">
          <ac:chgData name="崔泓睿" userId="2a3b6e62-cace-4164-8715-68fe123ec54d" providerId="ADAL" clId="{0C82B27C-B976-6348-B66C-238E07023561}" dt="2021-09-03T02:47:19.139" v="7575" actId="20577"/>
          <ac:spMkLst>
            <pc:docMk/>
            <pc:sldMk cId="2047228157" sldId="338"/>
            <ac:spMk id="3" creationId="{44415495-2444-8746-9B35-4B4814D50426}"/>
          </ac:spMkLst>
        </pc:spChg>
      </pc:sldChg>
      <pc:sldChg chg="modSp new mod">
        <pc:chgData name="崔泓睿" userId="2a3b6e62-cace-4164-8715-68fe123ec54d" providerId="ADAL" clId="{0C82B27C-B976-6348-B66C-238E07023561}" dt="2021-09-03T02:51:34.670" v="7808" actId="20577"/>
        <pc:sldMkLst>
          <pc:docMk/>
          <pc:sldMk cId="2627241202" sldId="339"/>
        </pc:sldMkLst>
        <pc:spChg chg="mod">
          <ac:chgData name="崔泓睿" userId="2a3b6e62-cace-4164-8715-68fe123ec54d" providerId="ADAL" clId="{0C82B27C-B976-6348-B66C-238E07023561}" dt="2021-09-03T02:47:52.242" v="7602" actId="20577"/>
          <ac:spMkLst>
            <pc:docMk/>
            <pc:sldMk cId="2627241202" sldId="339"/>
            <ac:spMk id="2" creationId="{5164778E-7880-FE49-B02A-2A42A3C7D5E6}"/>
          </ac:spMkLst>
        </pc:spChg>
        <pc:spChg chg="mod">
          <ac:chgData name="崔泓睿" userId="2a3b6e62-cace-4164-8715-68fe123ec54d" providerId="ADAL" clId="{0C82B27C-B976-6348-B66C-238E07023561}" dt="2021-09-03T02:51:34.670" v="7808" actId="20577"/>
          <ac:spMkLst>
            <pc:docMk/>
            <pc:sldMk cId="2627241202" sldId="339"/>
            <ac:spMk id="3" creationId="{F052C908-6E48-494E-9DB7-7813C4C8FBFD}"/>
          </ac:spMkLst>
        </pc:spChg>
      </pc:sldChg>
      <pc:sldChg chg="modSp new mod modShow">
        <pc:chgData name="崔泓睿" userId="2a3b6e62-cace-4164-8715-68fe123ec54d" providerId="ADAL" clId="{0C82B27C-B976-6348-B66C-238E07023561}" dt="2021-09-08T13:41:24.800" v="9269" actId="729"/>
        <pc:sldMkLst>
          <pc:docMk/>
          <pc:sldMk cId="142995330" sldId="340"/>
        </pc:sldMkLst>
        <pc:spChg chg="mod">
          <ac:chgData name="崔泓睿" userId="2a3b6e62-cace-4164-8715-68fe123ec54d" providerId="ADAL" clId="{0C82B27C-B976-6348-B66C-238E07023561}" dt="2021-09-03T02:51:44.581" v="7818" actId="20577"/>
          <ac:spMkLst>
            <pc:docMk/>
            <pc:sldMk cId="142995330" sldId="340"/>
            <ac:spMk id="2" creationId="{0E439F32-6D81-D444-A295-0218BB32599E}"/>
          </ac:spMkLst>
        </pc:spChg>
        <pc:spChg chg="mod">
          <ac:chgData name="崔泓睿" userId="2a3b6e62-cace-4164-8715-68fe123ec54d" providerId="ADAL" clId="{0C82B27C-B976-6348-B66C-238E07023561}" dt="2021-09-03T02:52:29.204" v="7906" actId="20577"/>
          <ac:spMkLst>
            <pc:docMk/>
            <pc:sldMk cId="142995330" sldId="340"/>
            <ac:spMk id="3" creationId="{8DEA43CF-E7E1-724B-82C7-6D5CFBF9E14C}"/>
          </ac:spMkLst>
        </pc:spChg>
      </pc:sldChg>
      <pc:sldChg chg="addSp delSp modSp add mod">
        <pc:chgData name="崔泓睿" userId="2a3b6e62-cace-4164-8715-68fe123ec54d" providerId="ADAL" clId="{0C82B27C-B976-6348-B66C-238E07023561}" dt="2021-09-08T13:20:54.185" v="8291" actId="20577"/>
        <pc:sldMkLst>
          <pc:docMk/>
          <pc:sldMk cId="3272066981" sldId="341"/>
        </pc:sldMkLst>
        <pc:spChg chg="mod">
          <ac:chgData name="崔泓睿" userId="2a3b6e62-cace-4164-8715-68fe123ec54d" providerId="ADAL" clId="{0C82B27C-B976-6348-B66C-238E07023561}" dt="2021-09-08T13:20:54.185" v="8291" actId="20577"/>
          <ac:spMkLst>
            <pc:docMk/>
            <pc:sldMk cId="3272066981" sldId="341"/>
            <ac:spMk id="3" creationId="{6E8E5732-43C6-CC4C-91C1-4B3784F6582F}"/>
          </ac:spMkLst>
        </pc:spChg>
        <pc:picChg chg="add mod">
          <ac:chgData name="崔泓睿" userId="2a3b6e62-cace-4164-8715-68fe123ec54d" providerId="ADAL" clId="{0C82B27C-B976-6348-B66C-238E07023561}" dt="2021-09-08T13:20:20.792" v="8222" actId="1076"/>
          <ac:picMkLst>
            <pc:docMk/>
            <pc:sldMk cId="3272066981" sldId="341"/>
            <ac:picMk id="4" creationId="{5B93E304-28FC-CA41-AC9B-027D53437CD3}"/>
          </ac:picMkLst>
        </pc:picChg>
        <pc:picChg chg="add del">
          <ac:chgData name="崔泓睿" userId="2a3b6e62-cace-4164-8715-68fe123ec54d" providerId="ADAL" clId="{0C82B27C-B976-6348-B66C-238E07023561}" dt="2021-09-08T13:20:36.243" v="8273"/>
          <ac:picMkLst>
            <pc:docMk/>
            <pc:sldMk cId="3272066981" sldId="341"/>
            <ac:picMk id="5" creationId="{F3E3C277-3FA0-E044-A4DF-7D49F573F426}"/>
          </ac:picMkLst>
        </pc:picChg>
      </pc:sldChg>
      <pc:sldChg chg="addSp modSp new mod">
        <pc:chgData name="崔泓睿" userId="2a3b6e62-cace-4164-8715-68fe123ec54d" providerId="ADAL" clId="{0C82B27C-B976-6348-B66C-238E07023561}" dt="2021-09-08T13:21:40.466" v="8330" actId="1076"/>
        <pc:sldMkLst>
          <pc:docMk/>
          <pc:sldMk cId="559899824" sldId="342"/>
        </pc:sldMkLst>
        <pc:spChg chg="mod">
          <ac:chgData name="崔泓睿" userId="2a3b6e62-cace-4164-8715-68fe123ec54d" providerId="ADAL" clId="{0C82B27C-B976-6348-B66C-238E07023561}" dt="2021-09-08T13:21:37.714" v="8328" actId="20577"/>
          <ac:spMkLst>
            <pc:docMk/>
            <pc:sldMk cId="559899824" sldId="342"/>
            <ac:spMk id="2" creationId="{0C740BCC-DA59-E444-AF53-21EF1756820B}"/>
          </ac:spMkLst>
        </pc:spChg>
        <pc:picChg chg="add mod">
          <ac:chgData name="崔泓睿" userId="2a3b6e62-cace-4164-8715-68fe123ec54d" providerId="ADAL" clId="{0C82B27C-B976-6348-B66C-238E07023561}" dt="2021-09-08T13:21:40.466" v="8330" actId="1076"/>
          <ac:picMkLst>
            <pc:docMk/>
            <pc:sldMk cId="559899824" sldId="342"/>
            <ac:picMk id="4" creationId="{A50540E6-6744-5B45-9D8D-F7D29D848152}"/>
          </ac:picMkLst>
        </pc:picChg>
      </pc:sldChg>
      <pc:sldChg chg="addSp delSp modSp add mod">
        <pc:chgData name="崔泓睿" userId="2a3b6e62-cace-4164-8715-68fe123ec54d" providerId="ADAL" clId="{0C82B27C-B976-6348-B66C-238E07023561}" dt="2021-09-08T13:22:38.371" v="8335" actId="1076"/>
        <pc:sldMkLst>
          <pc:docMk/>
          <pc:sldMk cId="4117512121" sldId="343"/>
        </pc:sldMkLst>
        <pc:picChg chg="del">
          <ac:chgData name="崔泓睿" userId="2a3b6e62-cace-4164-8715-68fe123ec54d" providerId="ADAL" clId="{0C82B27C-B976-6348-B66C-238E07023561}" dt="2021-09-08T13:22:35.224" v="8334" actId="478"/>
          <ac:picMkLst>
            <pc:docMk/>
            <pc:sldMk cId="4117512121" sldId="343"/>
            <ac:picMk id="4" creationId="{A50540E6-6744-5B45-9D8D-F7D29D848152}"/>
          </ac:picMkLst>
        </pc:picChg>
        <pc:picChg chg="add mod">
          <ac:chgData name="崔泓睿" userId="2a3b6e62-cace-4164-8715-68fe123ec54d" providerId="ADAL" clId="{0C82B27C-B976-6348-B66C-238E07023561}" dt="2021-09-08T13:22:38.371" v="8335" actId="1076"/>
          <ac:picMkLst>
            <pc:docMk/>
            <pc:sldMk cId="4117512121" sldId="343"/>
            <ac:picMk id="5" creationId="{74653C52-1BED-464A-A781-D558BFD365F3}"/>
          </ac:picMkLst>
        </pc:picChg>
      </pc:sldChg>
      <pc:sldChg chg="new del">
        <pc:chgData name="崔泓睿" userId="2a3b6e62-cace-4164-8715-68fe123ec54d" providerId="ADAL" clId="{0C82B27C-B976-6348-B66C-238E07023561}" dt="2021-09-08T13:28:47.419" v="8633" actId="2696"/>
        <pc:sldMkLst>
          <pc:docMk/>
          <pc:sldMk cId="4260537731" sldId="344"/>
        </pc:sldMkLst>
      </pc:sldChg>
      <pc:sldChg chg="addSp delSp modSp add mod">
        <pc:chgData name="崔泓睿" userId="2a3b6e62-cace-4164-8715-68fe123ec54d" providerId="ADAL" clId="{0C82B27C-B976-6348-B66C-238E07023561}" dt="2021-09-08T13:28:36.699" v="8632" actId="1076"/>
        <pc:sldMkLst>
          <pc:docMk/>
          <pc:sldMk cId="1632588042" sldId="345"/>
        </pc:sldMkLst>
        <pc:spChg chg="mod">
          <ac:chgData name="崔泓睿" userId="2a3b6e62-cace-4164-8715-68fe123ec54d" providerId="ADAL" clId="{0C82B27C-B976-6348-B66C-238E07023561}" dt="2021-09-08T13:27:41.757" v="8625" actId="20577"/>
          <ac:spMkLst>
            <pc:docMk/>
            <pc:sldMk cId="1632588042" sldId="345"/>
            <ac:spMk id="3" creationId="{E4935749-F26D-E74E-A765-0A7FFE8D0B37}"/>
          </ac:spMkLst>
        </pc:spChg>
        <pc:picChg chg="add mod">
          <ac:chgData name="崔泓睿" userId="2a3b6e62-cace-4164-8715-68fe123ec54d" providerId="ADAL" clId="{0C82B27C-B976-6348-B66C-238E07023561}" dt="2021-09-08T13:28:07.163" v="8629" actId="1076"/>
          <ac:picMkLst>
            <pc:docMk/>
            <pc:sldMk cId="1632588042" sldId="345"/>
            <ac:picMk id="4" creationId="{FD590B4D-BF9B-8848-9E08-EC0DE9F53C87}"/>
          </ac:picMkLst>
        </pc:picChg>
        <pc:picChg chg="del">
          <ac:chgData name="崔泓睿" userId="2a3b6e62-cace-4164-8715-68fe123ec54d" providerId="ADAL" clId="{0C82B27C-B976-6348-B66C-238E07023561}" dt="2021-09-08T13:22:56.649" v="8338" actId="478"/>
          <ac:picMkLst>
            <pc:docMk/>
            <pc:sldMk cId="1632588042" sldId="345"/>
            <ac:picMk id="5" creationId="{74653C52-1BED-464A-A781-D558BFD365F3}"/>
          </ac:picMkLst>
        </pc:picChg>
        <pc:picChg chg="add mod">
          <ac:chgData name="崔泓睿" userId="2a3b6e62-cace-4164-8715-68fe123ec54d" providerId="ADAL" clId="{0C82B27C-B976-6348-B66C-238E07023561}" dt="2021-09-08T13:28:36.699" v="8632" actId="1076"/>
          <ac:picMkLst>
            <pc:docMk/>
            <pc:sldMk cId="1632588042" sldId="345"/>
            <ac:picMk id="6" creationId="{18EAF09B-6CD2-484A-8FF2-47F7EFBCA0B1}"/>
          </ac:picMkLst>
        </pc:picChg>
      </pc:sldChg>
      <pc:sldChg chg="modSp new mod">
        <pc:chgData name="崔泓睿" userId="2a3b6e62-cace-4164-8715-68fe123ec54d" providerId="ADAL" clId="{0C82B27C-B976-6348-B66C-238E07023561}" dt="2021-09-08T13:35:22.260" v="9086" actId="20577"/>
        <pc:sldMkLst>
          <pc:docMk/>
          <pc:sldMk cId="3014450836" sldId="346"/>
        </pc:sldMkLst>
        <pc:spChg chg="mod">
          <ac:chgData name="崔泓睿" userId="2a3b6e62-cace-4164-8715-68fe123ec54d" providerId="ADAL" clId="{0C82B27C-B976-6348-B66C-238E07023561}" dt="2021-09-08T13:33:53.002" v="9050" actId="20577"/>
          <ac:spMkLst>
            <pc:docMk/>
            <pc:sldMk cId="3014450836" sldId="346"/>
            <ac:spMk id="2" creationId="{4E4CCF5D-4A59-EA4B-BE18-B7080282392B}"/>
          </ac:spMkLst>
        </pc:spChg>
        <pc:spChg chg="mod">
          <ac:chgData name="崔泓睿" userId="2a3b6e62-cace-4164-8715-68fe123ec54d" providerId="ADAL" clId="{0C82B27C-B976-6348-B66C-238E07023561}" dt="2021-09-08T13:35:22.260" v="9086" actId="20577"/>
          <ac:spMkLst>
            <pc:docMk/>
            <pc:sldMk cId="3014450836" sldId="346"/>
            <ac:spMk id="3" creationId="{5B59FA61-4C13-574B-8D01-F7030A01272C}"/>
          </ac:spMkLst>
        </pc:spChg>
      </pc:sldChg>
      <pc:sldChg chg="modSp add mod">
        <pc:chgData name="崔泓睿" userId="2a3b6e62-cace-4164-8715-68fe123ec54d" providerId="ADAL" clId="{0C82B27C-B976-6348-B66C-238E07023561}" dt="2021-09-08T13:30:24.498" v="8704" actId="207"/>
        <pc:sldMkLst>
          <pc:docMk/>
          <pc:sldMk cId="2743722694" sldId="347"/>
        </pc:sldMkLst>
        <pc:spChg chg="mod">
          <ac:chgData name="崔泓睿" userId="2a3b6e62-cace-4164-8715-68fe123ec54d" providerId="ADAL" clId="{0C82B27C-B976-6348-B66C-238E07023561}" dt="2021-09-08T13:30:24.498" v="8704" actId="207"/>
          <ac:spMkLst>
            <pc:docMk/>
            <pc:sldMk cId="2743722694" sldId="347"/>
            <ac:spMk id="3" creationId="{19714C57-147A-4400-8B90-2D47EF85E897}"/>
          </ac:spMkLst>
        </pc:spChg>
      </pc:sldChg>
      <pc:sldChg chg="add del">
        <pc:chgData name="崔泓睿" userId="2a3b6e62-cace-4164-8715-68fe123ec54d" providerId="ADAL" clId="{0C82B27C-B976-6348-B66C-238E07023561}" dt="2021-09-08T13:32:35.192" v="8961"/>
        <pc:sldMkLst>
          <pc:docMk/>
          <pc:sldMk cId="564093152" sldId="348"/>
        </pc:sldMkLst>
      </pc:sldChg>
      <pc:sldChg chg="add del">
        <pc:chgData name="崔泓睿" userId="2a3b6e62-cace-4164-8715-68fe123ec54d" providerId="ADAL" clId="{0C82B27C-B976-6348-B66C-238E07023561}" dt="2021-09-08T13:32:08.572" v="8935"/>
        <pc:sldMkLst>
          <pc:docMk/>
          <pc:sldMk cId="898283549" sldId="348"/>
        </pc:sldMkLst>
      </pc:sldChg>
      <pc:sldChg chg="addSp modSp new mod">
        <pc:chgData name="崔泓睿" userId="2a3b6e62-cace-4164-8715-68fe123ec54d" providerId="ADAL" clId="{0C82B27C-B976-6348-B66C-238E07023561}" dt="2021-09-08T13:34:37.044" v="9056" actId="1076"/>
        <pc:sldMkLst>
          <pc:docMk/>
          <pc:sldMk cId="4048147233" sldId="348"/>
        </pc:sldMkLst>
        <pc:spChg chg="mod">
          <ac:chgData name="崔泓睿" userId="2a3b6e62-cace-4164-8715-68fe123ec54d" providerId="ADAL" clId="{0C82B27C-B976-6348-B66C-238E07023561}" dt="2021-09-08T13:33:50.054" v="9048" actId="20577"/>
          <ac:spMkLst>
            <pc:docMk/>
            <pc:sldMk cId="4048147233" sldId="348"/>
            <ac:spMk id="2" creationId="{BBBEBB2E-7621-B24A-BA76-6CC7277ECEE0}"/>
          </ac:spMkLst>
        </pc:spChg>
        <pc:picChg chg="add mod">
          <ac:chgData name="崔泓睿" userId="2a3b6e62-cace-4164-8715-68fe123ec54d" providerId="ADAL" clId="{0C82B27C-B976-6348-B66C-238E07023561}" dt="2021-09-08T13:34:24.201" v="9055" actId="1076"/>
          <ac:picMkLst>
            <pc:docMk/>
            <pc:sldMk cId="4048147233" sldId="348"/>
            <ac:picMk id="4" creationId="{3056C4C3-F4D1-C142-9CDA-1B6097E6DC94}"/>
          </ac:picMkLst>
        </pc:picChg>
        <pc:picChg chg="add mod">
          <ac:chgData name="崔泓睿" userId="2a3b6e62-cace-4164-8715-68fe123ec54d" providerId="ADAL" clId="{0C82B27C-B976-6348-B66C-238E07023561}" dt="2021-09-08T13:34:37.044" v="9056" actId="1076"/>
          <ac:picMkLst>
            <pc:docMk/>
            <pc:sldMk cId="4048147233" sldId="348"/>
            <ac:picMk id="5" creationId="{4D08081F-5372-9046-8B1A-16C1CD10C6A9}"/>
          </ac:picMkLst>
        </pc:picChg>
      </pc:sldChg>
      <pc:sldChg chg="addSp delSp modSp new mod">
        <pc:chgData name="崔泓睿" userId="2a3b6e62-cace-4164-8715-68fe123ec54d" providerId="ADAL" clId="{0C82B27C-B976-6348-B66C-238E07023561}" dt="2021-09-08T13:39:40.560" v="9252" actId="1076"/>
        <pc:sldMkLst>
          <pc:docMk/>
          <pc:sldMk cId="3287800556" sldId="349"/>
        </pc:sldMkLst>
        <pc:spChg chg="mod">
          <ac:chgData name="崔泓睿" userId="2a3b6e62-cace-4164-8715-68fe123ec54d" providerId="ADAL" clId="{0C82B27C-B976-6348-B66C-238E07023561}" dt="2021-09-08T13:34:58.520" v="9071" actId="20577"/>
          <ac:spMkLst>
            <pc:docMk/>
            <pc:sldMk cId="3287800556" sldId="349"/>
            <ac:spMk id="2" creationId="{202C9592-9639-F643-A02A-86B96C2978D0}"/>
          </ac:spMkLst>
        </pc:spChg>
        <pc:spChg chg="mod">
          <ac:chgData name="崔泓睿" userId="2a3b6e62-cace-4164-8715-68fe123ec54d" providerId="ADAL" clId="{0C82B27C-B976-6348-B66C-238E07023561}" dt="2021-09-08T13:38:14.456" v="9199" actId="14100"/>
          <ac:spMkLst>
            <pc:docMk/>
            <pc:sldMk cId="3287800556" sldId="349"/>
            <ac:spMk id="3" creationId="{5589BEFE-2DAA-4B44-A813-2172034774FD}"/>
          </ac:spMkLst>
        </pc:spChg>
        <pc:spChg chg="add mod">
          <ac:chgData name="崔泓睿" userId="2a3b6e62-cace-4164-8715-68fe123ec54d" providerId="ADAL" clId="{0C82B27C-B976-6348-B66C-238E07023561}" dt="2021-09-08T13:37:30.204" v="9158" actId="1076"/>
          <ac:spMkLst>
            <pc:docMk/>
            <pc:sldMk cId="3287800556" sldId="349"/>
            <ac:spMk id="4" creationId="{B13709EC-44BF-3A45-B272-05F1031D044E}"/>
          </ac:spMkLst>
        </pc:spChg>
        <pc:spChg chg="add mod">
          <ac:chgData name="崔泓睿" userId="2a3b6e62-cace-4164-8715-68fe123ec54d" providerId="ADAL" clId="{0C82B27C-B976-6348-B66C-238E07023561}" dt="2021-09-08T13:37:11.429" v="9155" actId="14100"/>
          <ac:spMkLst>
            <pc:docMk/>
            <pc:sldMk cId="3287800556" sldId="349"/>
            <ac:spMk id="5" creationId="{6BAF27C7-7AF1-5C48-939F-25362ADEEE62}"/>
          </ac:spMkLst>
        </pc:spChg>
        <pc:spChg chg="add">
          <ac:chgData name="崔泓睿" userId="2a3b6e62-cace-4164-8715-68fe123ec54d" providerId="ADAL" clId="{0C82B27C-B976-6348-B66C-238E07023561}" dt="2021-09-08T13:37:26.852" v="9157" actId="11529"/>
          <ac:spMkLst>
            <pc:docMk/>
            <pc:sldMk cId="3287800556" sldId="349"/>
            <ac:spMk id="6" creationId="{3F7822B3-0108-9845-B058-9E50792FB38A}"/>
          </ac:spMkLst>
        </pc:spChg>
        <pc:spChg chg="add mod">
          <ac:chgData name="崔泓睿" userId="2a3b6e62-cace-4164-8715-68fe123ec54d" providerId="ADAL" clId="{0C82B27C-B976-6348-B66C-238E07023561}" dt="2021-09-08T13:38:28.557" v="9202" actId="1076"/>
          <ac:spMkLst>
            <pc:docMk/>
            <pc:sldMk cId="3287800556" sldId="349"/>
            <ac:spMk id="7" creationId="{9BDA552E-F72F-CA4D-AF1E-6FC60138F294}"/>
          </ac:spMkLst>
        </pc:spChg>
        <pc:spChg chg="add del mod">
          <ac:chgData name="崔泓睿" userId="2a3b6e62-cace-4164-8715-68fe123ec54d" providerId="ADAL" clId="{0C82B27C-B976-6348-B66C-238E07023561}" dt="2021-09-08T13:37:41.555" v="9161"/>
          <ac:spMkLst>
            <pc:docMk/>
            <pc:sldMk cId="3287800556" sldId="349"/>
            <ac:spMk id="8" creationId="{15BC26A5-550B-B445-9668-20B6E62F5954}"/>
          </ac:spMkLst>
        </pc:spChg>
        <pc:spChg chg="add mod">
          <ac:chgData name="崔泓睿" userId="2a3b6e62-cace-4164-8715-68fe123ec54d" providerId="ADAL" clId="{0C82B27C-B976-6348-B66C-238E07023561}" dt="2021-09-08T13:38:31.650" v="9203" actId="1076"/>
          <ac:spMkLst>
            <pc:docMk/>
            <pc:sldMk cId="3287800556" sldId="349"/>
            <ac:spMk id="9" creationId="{298CCE5A-151B-1749-BC5C-EFBD870AC178}"/>
          </ac:spMkLst>
        </pc:spChg>
        <pc:spChg chg="add mod">
          <ac:chgData name="崔泓睿" userId="2a3b6e62-cace-4164-8715-68fe123ec54d" providerId="ADAL" clId="{0C82B27C-B976-6348-B66C-238E07023561}" dt="2021-09-08T13:39:40.560" v="9252" actId="1076"/>
          <ac:spMkLst>
            <pc:docMk/>
            <pc:sldMk cId="3287800556" sldId="349"/>
            <ac:spMk id="10" creationId="{CD71830A-315D-6A49-8BCB-1F8767FEE9F1}"/>
          </ac:spMkLst>
        </pc:spChg>
      </pc:sldChg>
      <pc:sldChg chg="addSp modSp new mod ord">
        <pc:chgData name="崔泓睿" userId="2a3b6e62-cace-4164-8715-68fe123ec54d" providerId="ADAL" clId="{0C82B27C-B976-6348-B66C-238E07023561}" dt="2021-09-08T13:45:27.308" v="9302" actId="20577"/>
        <pc:sldMkLst>
          <pc:docMk/>
          <pc:sldMk cId="611547093" sldId="350"/>
        </pc:sldMkLst>
        <pc:spChg chg="mod">
          <ac:chgData name="崔泓睿" userId="2a3b6e62-cace-4164-8715-68fe123ec54d" providerId="ADAL" clId="{0C82B27C-B976-6348-B66C-238E07023561}" dt="2021-09-08T13:45:27.308" v="9302" actId="20577"/>
          <ac:spMkLst>
            <pc:docMk/>
            <pc:sldMk cId="611547093" sldId="350"/>
            <ac:spMk id="2" creationId="{A2FA76D2-D49D-B245-A44E-B1DA91DE574A}"/>
          </ac:spMkLst>
        </pc:spChg>
        <pc:picChg chg="add mod modCrop">
          <ac:chgData name="崔泓睿" userId="2a3b6e62-cace-4164-8715-68fe123ec54d" providerId="ADAL" clId="{0C82B27C-B976-6348-B66C-238E07023561}" dt="2021-09-08T13:45:15.639" v="9278" actId="1076"/>
          <ac:picMkLst>
            <pc:docMk/>
            <pc:sldMk cId="611547093" sldId="350"/>
            <ac:picMk id="4" creationId="{0D6CDD9A-862C-8F4E-AD0D-CE4C9DF0B91E}"/>
          </ac:picMkLst>
        </pc:picChg>
      </pc:sldChg>
      <pc:sldChg chg="modSp new del mod">
        <pc:chgData name="崔泓睿" userId="2a3b6e62-cace-4164-8715-68fe123ec54d" providerId="ADAL" clId="{0C82B27C-B976-6348-B66C-238E07023561}" dt="2021-09-08T13:41:21.138" v="9268" actId="2696"/>
        <pc:sldMkLst>
          <pc:docMk/>
          <pc:sldMk cId="1907283114" sldId="350"/>
        </pc:sldMkLst>
        <pc:spChg chg="mod">
          <ac:chgData name="崔泓睿" userId="2a3b6e62-cace-4164-8715-68fe123ec54d" providerId="ADAL" clId="{0C82B27C-B976-6348-B66C-238E07023561}" dt="2021-09-08T13:41:01.341" v="9267" actId="20577"/>
          <ac:spMkLst>
            <pc:docMk/>
            <pc:sldMk cId="1907283114" sldId="350"/>
            <ac:spMk id="2" creationId="{8A9BD56D-C69F-204E-AF23-4E9B82413124}"/>
          </ac:spMkLst>
        </pc:spChg>
      </pc:sldChg>
      <pc:sldChg chg="addSp delSp modSp new mod">
        <pc:chgData name="崔泓睿" userId="2a3b6e62-cace-4164-8715-68fe123ec54d" providerId="ADAL" clId="{0C82B27C-B976-6348-B66C-238E07023561}" dt="2021-09-08T13:47:12.040" v="9319" actId="732"/>
        <pc:sldMkLst>
          <pc:docMk/>
          <pc:sldMk cId="2612006661" sldId="351"/>
        </pc:sldMkLst>
        <pc:spChg chg="del">
          <ac:chgData name="崔泓睿" userId="2a3b6e62-cace-4164-8715-68fe123ec54d" providerId="ADAL" clId="{0C82B27C-B976-6348-B66C-238E07023561}" dt="2021-09-08T13:46:02.974" v="9304"/>
          <ac:spMkLst>
            <pc:docMk/>
            <pc:sldMk cId="2612006661" sldId="351"/>
            <ac:spMk id="3" creationId="{705F59C3-71A0-C94B-AC1A-C45FFF66EB78}"/>
          </ac:spMkLst>
        </pc:spChg>
        <pc:picChg chg="add mod modCrop">
          <ac:chgData name="崔泓睿" userId="2a3b6e62-cace-4164-8715-68fe123ec54d" providerId="ADAL" clId="{0C82B27C-B976-6348-B66C-238E07023561}" dt="2021-09-08T13:47:12.040" v="9319" actId="732"/>
          <ac:picMkLst>
            <pc:docMk/>
            <pc:sldMk cId="2612006661" sldId="351"/>
            <ac:picMk id="4" creationId="{A307EFFC-91CC-F043-BDE6-F3199BD018FE}"/>
          </ac:picMkLst>
        </pc:picChg>
        <pc:picChg chg="add mod">
          <ac:chgData name="崔泓睿" userId="2a3b6e62-cace-4164-8715-68fe123ec54d" providerId="ADAL" clId="{0C82B27C-B976-6348-B66C-238E07023561}" dt="2021-09-08T13:46:46.315" v="9315" actId="1076"/>
          <ac:picMkLst>
            <pc:docMk/>
            <pc:sldMk cId="2612006661" sldId="351"/>
            <ac:picMk id="5" creationId="{577AB68D-38AB-A04F-AA79-BC3712B47DA2}"/>
          </ac:picMkLst>
        </pc:picChg>
      </pc:sldChg>
      <pc:sldChg chg="addSp modSp new mod">
        <pc:chgData name="崔泓睿" userId="2a3b6e62-cace-4164-8715-68fe123ec54d" providerId="ADAL" clId="{0C82B27C-B976-6348-B66C-238E07023561}" dt="2021-09-08T13:48:43.195" v="9361" actId="20577"/>
        <pc:sldMkLst>
          <pc:docMk/>
          <pc:sldMk cId="1719461510" sldId="352"/>
        </pc:sldMkLst>
        <pc:spChg chg="mod">
          <ac:chgData name="崔泓睿" userId="2a3b6e62-cace-4164-8715-68fe123ec54d" providerId="ADAL" clId="{0C82B27C-B976-6348-B66C-238E07023561}" dt="2021-09-08T13:48:43.195" v="9361" actId="20577"/>
          <ac:spMkLst>
            <pc:docMk/>
            <pc:sldMk cId="1719461510" sldId="352"/>
            <ac:spMk id="3" creationId="{B92AF46E-4766-A746-8397-CEAF55BC38C7}"/>
          </ac:spMkLst>
        </pc:spChg>
        <pc:picChg chg="add mod">
          <ac:chgData name="崔泓睿" userId="2a3b6e62-cace-4164-8715-68fe123ec54d" providerId="ADAL" clId="{0C82B27C-B976-6348-B66C-238E07023561}" dt="2021-09-08T13:47:45.420" v="9323" actId="1076"/>
          <ac:picMkLst>
            <pc:docMk/>
            <pc:sldMk cId="1719461510" sldId="352"/>
            <ac:picMk id="4" creationId="{AFB38379-F6BC-9143-BF6E-7957789A8047}"/>
          </ac:picMkLst>
        </pc:picChg>
      </pc:sldChg>
      <pc:sldMasterChg chg="modSp modSldLayout">
        <pc:chgData name="崔泓睿" userId="2a3b6e62-cace-4164-8715-68fe123ec54d" providerId="ADAL" clId="{0C82B27C-B976-6348-B66C-238E07023561}" dt="2021-09-02T13:05:50.274" v="124"/>
        <pc:sldMasterMkLst>
          <pc:docMk/>
          <pc:sldMasterMk cId="909637529" sldId="2147483648"/>
        </pc:sldMasterMkLst>
        <pc:spChg chg="mod">
          <ac:chgData name="崔泓睿" userId="2a3b6e62-cace-4164-8715-68fe123ec54d" providerId="ADAL" clId="{0C82B27C-B976-6348-B66C-238E07023561}" dt="2021-09-02T13:05:50.274" v="124"/>
          <ac:spMkLst>
            <pc:docMk/>
            <pc:sldMasterMk cId="909637529" sldId="2147483648"/>
            <ac:spMk id="2" creationId="{1DB32AF6-A6EE-4943-A06B-65BEE4CB3BA4}"/>
          </ac:spMkLst>
        </pc:spChg>
        <pc:spChg chg="mod">
          <ac:chgData name="崔泓睿" userId="2a3b6e62-cace-4164-8715-68fe123ec54d" providerId="ADAL" clId="{0C82B27C-B976-6348-B66C-238E07023561}" dt="2021-09-02T13:05:50.274" v="124"/>
          <ac:spMkLst>
            <pc:docMk/>
            <pc:sldMasterMk cId="909637529" sldId="2147483648"/>
            <ac:spMk id="3" creationId="{401821D8-2D5F-4640-9570-5BD0ABB99B06}"/>
          </ac:spMkLst>
        </pc:spChg>
        <pc:spChg chg="mod">
          <ac:chgData name="崔泓睿" userId="2a3b6e62-cace-4164-8715-68fe123ec54d" providerId="ADAL" clId="{0C82B27C-B976-6348-B66C-238E07023561}" dt="2021-09-02T13:05:50.274" v="124"/>
          <ac:spMkLst>
            <pc:docMk/>
            <pc:sldMasterMk cId="909637529" sldId="2147483648"/>
            <ac:spMk id="4" creationId="{E26F01B1-A32F-8648-98CE-CFD451777FD6}"/>
          </ac:spMkLst>
        </pc:spChg>
        <pc:spChg chg="mod">
          <ac:chgData name="崔泓睿" userId="2a3b6e62-cace-4164-8715-68fe123ec54d" providerId="ADAL" clId="{0C82B27C-B976-6348-B66C-238E07023561}" dt="2021-09-02T13:05:50.274" v="124"/>
          <ac:spMkLst>
            <pc:docMk/>
            <pc:sldMasterMk cId="909637529" sldId="2147483648"/>
            <ac:spMk id="5" creationId="{016B887E-FCB6-1742-9B02-14FF61F2D329}"/>
          </ac:spMkLst>
        </pc:spChg>
        <pc:spChg chg="mod">
          <ac:chgData name="崔泓睿" userId="2a3b6e62-cace-4164-8715-68fe123ec54d" providerId="ADAL" clId="{0C82B27C-B976-6348-B66C-238E07023561}" dt="2021-09-02T13:05:50.274" v="124"/>
          <ac:spMkLst>
            <pc:docMk/>
            <pc:sldMasterMk cId="909637529" sldId="2147483648"/>
            <ac:spMk id="6" creationId="{08A0F73B-46B7-9042-BABD-6EEA1791187D}"/>
          </ac:spMkLst>
        </pc:spChg>
        <pc:sldLayoutChg chg="modSp">
          <pc:chgData name="崔泓睿" userId="2a3b6e62-cace-4164-8715-68fe123ec54d" providerId="ADAL" clId="{0C82B27C-B976-6348-B66C-238E07023561}" dt="2021-09-02T13:05:50.274" v="124"/>
          <pc:sldLayoutMkLst>
            <pc:docMk/>
            <pc:sldMasterMk cId="909637529" sldId="2147483648"/>
            <pc:sldLayoutMk cId="870474208" sldId="2147483649"/>
          </pc:sldLayoutMkLst>
          <pc:spChg chg="mod">
            <ac:chgData name="崔泓睿" userId="2a3b6e62-cace-4164-8715-68fe123ec54d" providerId="ADAL" clId="{0C82B27C-B976-6348-B66C-238E07023561}" dt="2021-09-02T13:05:50.274" v="124"/>
            <ac:spMkLst>
              <pc:docMk/>
              <pc:sldMasterMk cId="909637529" sldId="2147483648"/>
              <pc:sldLayoutMk cId="870474208" sldId="2147483649"/>
              <ac:spMk id="2" creationId="{E0F6E9AF-60FB-244B-8F07-3715356F69EF}"/>
            </ac:spMkLst>
          </pc:spChg>
          <pc:spChg chg="mod">
            <ac:chgData name="崔泓睿" userId="2a3b6e62-cace-4164-8715-68fe123ec54d" providerId="ADAL" clId="{0C82B27C-B976-6348-B66C-238E07023561}" dt="2021-09-02T13:05:50.274" v="124"/>
            <ac:spMkLst>
              <pc:docMk/>
              <pc:sldMasterMk cId="909637529" sldId="2147483648"/>
              <pc:sldLayoutMk cId="870474208" sldId="2147483649"/>
              <ac:spMk id="3" creationId="{7203578A-F2F6-1B48-9E99-CC85277DF8D5}"/>
            </ac:spMkLst>
          </pc:spChg>
        </pc:sldLayoutChg>
        <pc:sldLayoutChg chg="modSp">
          <pc:chgData name="崔泓睿" userId="2a3b6e62-cace-4164-8715-68fe123ec54d" providerId="ADAL" clId="{0C82B27C-B976-6348-B66C-238E07023561}" dt="2021-09-02T13:05:50.274" v="124"/>
          <pc:sldLayoutMkLst>
            <pc:docMk/>
            <pc:sldMasterMk cId="909637529" sldId="2147483648"/>
            <pc:sldLayoutMk cId="992612100" sldId="2147483651"/>
          </pc:sldLayoutMkLst>
          <pc:spChg chg="mod">
            <ac:chgData name="崔泓睿" userId="2a3b6e62-cace-4164-8715-68fe123ec54d" providerId="ADAL" clId="{0C82B27C-B976-6348-B66C-238E07023561}" dt="2021-09-02T13:05:50.274" v="124"/>
            <ac:spMkLst>
              <pc:docMk/>
              <pc:sldMasterMk cId="909637529" sldId="2147483648"/>
              <pc:sldLayoutMk cId="992612100" sldId="2147483651"/>
              <ac:spMk id="2" creationId="{0C5B00F0-C8CF-CC48-B178-4CC9CCC08669}"/>
            </ac:spMkLst>
          </pc:spChg>
          <pc:spChg chg="mod">
            <ac:chgData name="崔泓睿" userId="2a3b6e62-cace-4164-8715-68fe123ec54d" providerId="ADAL" clId="{0C82B27C-B976-6348-B66C-238E07023561}" dt="2021-09-02T13:05:50.274" v="124"/>
            <ac:spMkLst>
              <pc:docMk/>
              <pc:sldMasterMk cId="909637529" sldId="2147483648"/>
              <pc:sldLayoutMk cId="992612100" sldId="2147483651"/>
              <ac:spMk id="3" creationId="{1B5C42EF-AA4F-7540-9AC8-9A8C3924D59F}"/>
            </ac:spMkLst>
          </pc:spChg>
        </pc:sldLayoutChg>
        <pc:sldLayoutChg chg="modSp">
          <pc:chgData name="崔泓睿" userId="2a3b6e62-cace-4164-8715-68fe123ec54d" providerId="ADAL" clId="{0C82B27C-B976-6348-B66C-238E07023561}" dt="2021-09-02T13:05:50.274" v="124"/>
          <pc:sldLayoutMkLst>
            <pc:docMk/>
            <pc:sldMasterMk cId="909637529" sldId="2147483648"/>
            <pc:sldLayoutMk cId="4261521529" sldId="2147483652"/>
          </pc:sldLayoutMkLst>
          <pc:spChg chg="mod">
            <ac:chgData name="崔泓睿" userId="2a3b6e62-cace-4164-8715-68fe123ec54d" providerId="ADAL" clId="{0C82B27C-B976-6348-B66C-238E07023561}" dt="2021-09-02T13:05:50.274" v="124"/>
            <ac:spMkLst>
              <pc:docMk/>
              <pc:sldMasterMk cId="909637529" sldId="2147483648"/>
              <pc:sldLayoutMk cId="4261521529" sldId="2147483652"/>
              <ac:spMk id="3" creationId="{E3DD7895-1B49-D947-8739-288AFE81D0EC}"/>
            </ac:spMkLst>
          </pc:spChg>
          <pc:spChg chg="mod">
            <ac:chgData name="崔泓睿" userId="2a3b6e62-cace-4164-8715-68fe123ec54d" providerId="ADAL" clId="{0C82B27C-B976-6348-B66C-238E07023561}" dt="2021-09-02T13:05:50.274" v="124"/>
            <ac:spMkLst>
              <pc:docMk/>
              <pc:sldMasterMk cId="909637529" sldId="2147483648"/>
              <pc:sldLayoutMk cId="4261521529" sldId="2147483652"/>
              <ac:spMk id="4" creationId="{C858660D-CBCC-AE49-AA74-F16CFD1A7749}"/>
            </ac:spMkLst>
          </pc:spChg>
        </pc:sldLayoutChg>
        <pc:sldLayoutChg chg="modSp">
          <pc:chgData name="崔泓睿" userId="2a3b6e62-cace-4164-8715-68fe123ec54d" providerId="ADAL" clId="{0C82B27C-B976-6348-B66C-238E07023561}" dt="2021-09-02T13:05:50.274" v="124"/>
          <pc:sldLayoutMkLst>
            <pc:docMk/>
            <pc:sldMasterMk cId="909637529" sldId="2147483648"/>
            <pc:sldLayoutMk cId="4074646015" sldId="2147483653"/>
          </pc:sldLayoutMkLst>
          <pc:spChg chg="mod">
            <ac:chgData name="崔泓睿" userId="2a3b6e62-cace-4164-8715-68fe123ec54d" providerId="ADAL" clId="{0C82B27C-B976-6348-B66C-238E07023561}" dt="2021-09-02T13:05:50.274" v="124"/>
            <ac:spMkLst>
              <pc:docMk/>
              <pc:sldMasterMk cId="909637529" sldId="2147483648"/>
              <pc:sldLayoutMk cId="4074646015" sldId="2147483653"/>
              <ac:spMk id="2" creationId="{32F765AF-9917-EF4E-8809-55043D04768C}"/>
            </ac:spMkLst>
          </pc:spChg>
          <pc:spChg chg="mod">
            <ac:chgData name="崔泓睿" userId="2a3b6e62-cace-4164-8715-68fe123ec54d" providerId="ADAL" clId="{0C82B27C-B976-6348-B66C-238E07023561}" dt="2021-09-02T13:05:50.274" v="124"/>
            <ac:spMkLst>
              <pc:docMk/>
              <pc:sldMasterMk cId="909637529" sldId="2147483648"/>
              <pc:sldLayoutMk cId="4074646015" sldId="2147483653"/>
              <ac:spMk id="3" creationId="{F0F694AA-7D08-6C4D-AA61-DD45F8423DA4}"/>
            </ac:spMkLst>
          </pc:spChg>
          <pc:spChg chg="mod">
            <ac:chgData name="崔泓睿" userId="2a3b6e62-cace-4164-8715-68fe123ec54d" providerId="ADAL" clId="{0C82B27C-B976-6348-B66C-238E07023561}" dt="2021-09-02T13:05:50.274" v="124"/>
            <ac:spMkLst>
              <pc:docMk/>
              <pc:sldMasterMk cId="909637529" sldId="2147483648"/>
              <pc:sldLayoutMk cId="4074646015" sldId="2147483653"/>
              <ac:spMk id="4" creationId="{00D63381-6E7E-7C47-90A7-337CA5BE877E}"/>
            </ac:spMkLst>
          </pc:spChg>
          <pc:spChg chg="mod">
            <ac:chgData name="崔泓睿" userId="2a3b6e62-cace-4164-8715-68fe123ec54d" providerId="ADAL" clId="{0C82B27C-B976-6348-B66C-238E07023561}" dt="2021-09-02T13:05:50.274" v="124"/>
            <ac:spMkLst>
              <pc:docMk/>
              <pc:sldMasterMk cId="909637529" sldId="2147483648"/>
              <pc:sldLayoutMk cId="4074646015" sldId="2147483653"/>
              <ac:spMk id="5" creationId="{180DB51D-A913-D743-A111-5D5F592DF70A}"/>
            </ac:spMkLst>
          </pc:spChg>
          <pc:spChg chg="mod">
            <ac:chgData name="崔泓睿" userId="2a3b6e62-cace-4164-8715-68fe123ec54d" providerId="ADAL" clId="{0C82B27C-B976-6348-B66C-238E07023561}" dt="2021-09-02T13:05:50.274" v="124"/>
            <ac:spMkLst>
              <pc:docMk/>
              <pc:sldMasterMk cId="909637529" sldId="2147483648"/>
              <pc:sldLayoutMk cId="4074646015" sldId="2147483653"/>
              <ac:spMk id="6" creationId="{7BA02333-7E3A-B848-997C-27E6F6067405}"/>
            </ac:spMkLst>
          </pc:spChg>
        </pc:sldLayoutChg>
        <pc:sldLayoutChg chg="modSp">
          <pc:chgData name="崔泓睿" userId="2a3b6e62-cace-4164-8715-68fe123ec54d" providerId="ADAL" clId="{0C82B27C-B976-6348-B66C-238E07023561}" dt="2021-09-02T13:05:50.274" v="124"/>
          <pc:sldLayoutMkLst>
            <pc:docMk/>
            <pc:sldMasterMk cId="909637529" sldId="2147483648"/>
            <pc:sldLayoutMk cId="2384048350" sldId="2147483656"/>
          </pc:sldLayoutMkLst>
          <pc:spChg chg="mod">
            <ac:chgData name="崔泓睿" userId="2a3b6e62-cace-4164-8715-68fe123ec54d" providerId="ADAL" clId="{0C82B27C-B976-6348-B66C-238E07023561}" dt="2021-09-02T13:05:50.274" v="124"/>
            <ac:spMkLst>
              <pc:docMk/>
              <pc:sldMasterMk cId="909637529" sldId="2147483648"/>
              <pc:sldLayoutMk cId="2384048350" sldId="2147483656"/>
              <ac:spMk id="2" creationId="{D7A46F89-334A-7D48-BF3C-5EF4E7F5CAFA}"/>
            </ac:spMkLst>
          </pc:spChg>
          <pc:spChg chg="mod">
            <ac:chgData name="崔泓睿" userId="2a3b6e62-cace-4164-8715-68fe123ec54d" providerId="ADAL" clId="{0C82B27C-B976-6348-B66C-238E07023561}" dt="2021-09-02T13:05:50.274" v="124"/>
            <ac:spMkLst>
              <pc:docMk/>
              <pc:sldMasterMk cId="909637529" sldId="2147483648"/>
              <pc:sldLayoutMk cId="2384048350" sldId="2147483656"/>
              <ac:spMk id="3" creationId="{1B4A6560-CE21-CB4F-BFA0-0B05D7AC85D7}"/>
            </ac:spMkLst>
          </pc:spChg>
          <pc:spChg chg="mod">
            <ac:chgData name="崔泓睿" userId="2a3b6e62-cace-4164-8715-68fe123ec54d" providerId="ADAL" clId="{0C82B27C-B976-6348-B66C-238E07023561}" dt="2021-09-02T13:05:50.274" v="124"/>
            <ac:spMkLst>
              <pc:docMk/>
              <pc:sldMasterMk cId="909637529" sldId="2147483648"/>
              <pc:sldLayoutMk cId="2384048350" sldId="2147483656"/>
              <ac:spMk id="4" creationId="{96CCFE81-3152-3C42-9135-7151504788FC}"/>
            </ac:spMkLst>
          </pc:spChg>
        </pc:sldLayoutChg>
        <pc:sldLayoutChg chg="modSp">
          <pc:chgData name="崔泓睿" userId="2a3b6e62-cace-4164-8715-68fe123ec54d" providerId="ADAL" clId="{0C82B27C-B976-6348-B66C-238E07023561}" dt="2021-09-02T13:05:50.274" v="124"/>
          <pc:sldLayoutMkLst>
            <pc:docMk/>
            <pc:sldMasterMk cId="909637529" sldId="2147483648"/>
            <pc:sldLayoutMk cId="3687915376" sldId="2147483657"/>
          </pc:sldLayoutMkLst>
          <pc:spChg chg="mod">
            <ac:chgData name="崔泓睿" userId="2a3b6e62-cace-4164-8715-68fe123ec54d" providerId="ADAL" clId="{0C82B27C-B976-6348-B66C-238E07023561}" dt="2021-09-02T13:05:50.274" v="124"/>
            <ac:spMkLst>
              <pc:docMk/>
              <pc:sldMasterMk cId="909637529" sldId="2147483648"/>
              <pc:sldLayoutMk cId="3687915376" sldId="2147483657"/>
              <ac:spMk id="2" creationId="{38F76E01-807E-4C42-8A9D-1F3D78299EFB}"/>
            </ac:spMkLst>
          </pc:spChg>
          <pc:spChg chg="mod">
            <ac:chgData name="崔泓睿" userId="2a3b6e62-cace-4164-8715-68fe123ec54d" providerId="ADAL" clId="{0C82B27C-B976-6348-B66C-238E07023561}" dt="2021-09-02T13:05:50.274" v="124"/>
            <ac:spMkLst>
              <pc:docMk/>
              <pc:sldMasterMk cId="909637529" sldId="2147483648"/>
              <pc:sldLayoutMk cId="3687915376" sldId="2147483657"/>
              <ac:spMk id="3" creationId="{693BB510-9F30-3349-9DA2-51227D427F32}"/>
            </ac:spMkLst>
          </pc:spChg>
          <pc:spChg chg="mod">
            <ac:chgData name="崔泓睿" userId="2a3b6e62-cace-4164-8715-68fe123ec54d" providerId="ADAL" clId="{0C82B27C-B976-6348-B66C-238E07023561}" dt="2021-09-02T13:05:50.274" v="124"/>
            <ac:spMkLst>
              <pc:docMk/>
              <pc:sldMasterMk cId="909637529" sldId="2147483648"/>
              <pc:sldLayoutMk cId="3687915376" sldId="2147483657"/>
              <ac:spMk id="4" creationId="{F118F199-9D00-2C4C-93EA-1CDC3487B790}"/>
            </ac:spMkLst>
          </pc:spChg>
        </pc:sldLayoutChg>
        <pc:sldLayoutChg chg="modSp">
          <pc:chgData name="崔泓睿" userId="2a3b6e62-cace-4164-8715-68fe123ec54d" providerId="ADAL" clId="{0C82B27C-B976-6348-B66C-238E07023561}" dt="2021-09-02T13:05:50.274" v="124"/>
          <pc:sldLayoutMkLst>
            <pc:docMk/>
            <pc:sldMasterMk cId="909637529" sldId="2147483648"/>
            <pc:sldLayoutMk cId="2898348115" sldId="2147483659"/>
          </pc:sldLayoutMkLst>
          <pc:spChg chg="mod">
            <ac:chgData name="崔泓睿" userId="2a3b6e62-cace-4164-8715-68fe123ec54d" providerId="ADAL" clId="{0C82B27C-B976-6348-B66C-238E07023561}" dt="2021-09-02T13:05:50.274" v="124"/>
            <ac:spMkLst>
              <pc:docMk/>
              <pc:sldMasterMk cId="909637529" sldId="2147483648"/>
              <pc:sldLayoutMk cId="2898348115" sldId="2147483659"/>
              <ac:spMk id="2" creationId="{F824BF38-6039-A44A-ACAF-1F49573DE78B}"/>
            </ac:spMkLst>
          </pc:spChg>
          <pc:spChg chg="mod">
            <ac:chgData name="崔泓睿" userId="2a3b6e62-cace-4164-8715-68fe123ec54d" providerId="ADAL" clId="{0C82B27C-B976-6348-B66C-238E07023561}" dt="2021-09-02T13:05:50.274" v="124"/>
            <ac:spMkLst>
              <pc:docMk/>
              <pc:sldMasterMk cId="909637529" sldId="2147483648"/>
              <pc:sldLayoutMk cId="2898348115" sldId="2147483659"/>
              <ac:spMk id="3" creationId="{8C03C5F9-A596-E64E-83F3-8ED6314A9281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6FE81-882E-E04D-80B4-32FD3193F067}" type="datetimeFigureOut">
              <a:rPr kumimoji="1" lang="zh-CN" altLang="en-US" smtClean="0"/>
              <a:t>2021/9/8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442B5-6898-EC42-AD24-78CDDCA65D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4664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6FE81-882E-E04D-80B4-32FD3193F067}" type="datetimeFigureOut">
              <a:rPr kumimoji="1" lang="zh-CN" altLang="en-US" smtClean="0"/>
              <a:t>2021/9/8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442B5-6898-EC42-AD24-78CDDCA65D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42864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6FE81-882E-E04D-80B4-32FD3193F067}" type="datetimeFigureOut">
              <a:rPr kumimoji="1" lang="zh-CN" altLang="en-US" smtClean="0"/>
              <a:t>2021/9/8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442B5-6898-EC42-AD24-78CDDCA65D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9137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6FE81-882E-E04D-80B4-32FD3193F067}" type="datetimeFigureOut">
              <a:rPr kumimoji="1" lang="zh-CN" altLang="en-US" smtClean="0"/>
              <a:t>2021/9/8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442B5-6898-EC42-AD24-78CDDCA65D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0300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6FE81-882E-E04D-80B4-32FD3193F067}" type="datetimeFigureOut">
              <a:rPr kumimoji="1" lang="zh-CN" altLang="en-US" smtClean="0"/>
              <a:t>2021/9/8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442B5-6898-EC42-AD24-78CDDCA65D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0368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6FE81-882E-E04D-80B4-32FD3193F067}" type="datetimeFigureOut">
              <a:rPr kumimoji="1" lang="zh-CN" altLang="en-US" smtClean="0"/>
              <a:t>2021/9/8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442B5-6898-EC42-AD24-78CDDCA65D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07617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6FE81-882E-E04D-80B4-32FD3193F067}" type="datetimeFigureOut">
              <a:rPr kumimoji="1" lang="zh-CN" altLang="en-US" smtClean="0"/>
              <a:t>2021/9/8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442B5-6898-EC42-AD24-78CDDCA65D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3202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6FE81-882E-E04D-80B4-32FD3193F067}" type="datetimeFigureOut">
              <a:rPr kumimoji="1" lang="zh-CN" altLang="en-US" smtClean="0"/>
              <a:t>2021/9/8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442B5-6898-EC42-AD24-78CDDCA65D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7307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6FE81-882E-E04D-80B4-32FD3193F067}" type="datetimeFigureOut">
              <a:rPr kumimoji="1" lang="zh-CN" altLang="en-US" smtClean="0"/>
              <a:t>2021/9/8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442B5-6898-EC42-AD24-78CDDCA65D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57066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6FE81-882E-E04D-80B4-32FD3193F067}" type="datetimeFigureOut">
              <a:rPr kumimoji="1" lang="zh-CN" altLang="en-US" smtClean="0"/>
              <a:t>2021/9/8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442B5-6898-EC42-AD24-78CDDCA65D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3617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6FE81-882E-E04D-80B4-32FD3193F067}" type="datetimeFigureOut">
              <a:rPr kumimoji="1" lang="zh-CN" altLang="en-US" smtClean="0"/>
              <a:t>2021/9/8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442B5-6898-EC42-AD24-78CDDCA65D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707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E6FE81-882E-E04D-80B4-32FD3193F067}" type="datetimeFigureOut">
              <a:rPr kumimoji="1" lang="zh-CN" altLang="en-US" smtClean="0"/>
              <a:t>2021/9/8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442B5-6898-EC42-AD24-78CDDCA65D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81650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3361B-721B-524D-BCE1-F7D8E1564B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" altLang="zh-CN" dirty="0"/>
              <a:t>Zero-Knowledge Proofs on Secret-Shared Data via Fully Linear PCPs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76B1B1D-A101-4148-8ECC-CA0DAC6093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/>
              <a:t>2021/9/9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5360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F9CEB0-2A0A-7248-8621-490E67E5D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Comparison</a:t>
            </a:r>
            <a:endParaRPr kumimoji="1"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6FCB8D77-C1E6-674E-98CD-82127F9D63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979375"/>
            <a:ext cx="9143185" cy="4092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069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165806-D60D-4BBF-9283-A7C7964F6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Synopsis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714C57-147A-4400-8B90-2D47EF85E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2"/>
                </a:solidFill>
              </a:rPr>
              <a:t>Introduction</a:t>
            </a:r>
          </a:p>
          <a:p>
            <a:endParaRPr lang="en-US" altLang="zh-CN" dirty="0"/>
          </a:p>
          <a:p>
            <a:r>
              <a:rPr lang="en-US" altLang="zh-CN" dirty="0"/>
              <a:t>Construction 1</a:t>
            </a:r>
          </a:p>
          <a:p>
            <a:endParaRPr lang="en-US" altLang="zh-CN" dirty="0">
              <a:solidFill>
                <a:schemeClr val="bg2"/>
              </a:solidFill>
            </a:endParaRPr>
          </a:p>
          <a:p>
            <a:r>
              <a:rPr lang="en-US" altLang="zh-CN" dirty="0">
                <a:solidFill>
                  <a:schemeClr val="bg2"/>
                </a:solidFill>
              </a:rPr>
              <a:t>Construction 2</a:t>
            </a:r>
          </a:p>
          <a:p>
            <a:endParaRPr lang="en-US" altLang="zh-CN" dirty="0">
              <a:solidFill>
                <a:schemeClr val="bg2"/>
              </a:solidFill>
            </a:endParaRPr>
          </a:p>
          <a:p>
            <a:r>
              <a:rPr lang="en-US" altLang="zh-CN" dirty="0">
                <a:solidFill>
                  <a:schemeClr val="bg2"/>
                </a:solidFill>
              </a:rPr>
              <a:t>Application</a:t>
            </a:r>
            <a:endParaRPr lang="zh-CN" alt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9515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FBD51E5B-0898-1A44-9F3A-BC740BC8C90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FLPCP over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𝔽</m:t>
                    </m:r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FBD51E5B-0898-1A44-9F3A-BC740BC8C9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2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7C44A39-DC1F-C541-8BF8-E633A6F6DF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We consider language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ℒ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</m:oMath>
                </a14:m>
                <a:r>
                  <a:rPr kumimoji="1" lang="en-US" altLang="zh-CN" dirty="0"/>
                  <a:t> or relation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ℒ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|∃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</m:oMath>
                </a14:m>
                <a:endParaRPr kumimoji="1" lang="en-US" altLang="zh-CN" dirty="0"/>
              </a:p>
              <a:p>
                <a:endParaRPr kumimoji="1" lang="en-US" altLang="zh-CN" dirty="0"/>
              </a:p>
              <a:p>
                <a:r>
                  <a:rPr kumimoji="1" lang="en-US" altLang="zh-CN" dirty="0"/>
                  <a:t>Consider arithmetic circuit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kumimoji="1" lang="en-US" altLang="zh-CN" dirty="0"/>
                  <a:t> over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𝔽</m:t>
                    </m:r>
                  </m:oMath>
                </a14:m>
                <a:r>
                  <a:rPr kumimoji="1" lang="en-US" altLang="zh-CN" dirty="0"/>
                  <a:t> with repetitive structure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kumimoji="1" lang="en-US" altLang="zh-CN" dirty="0"/>
              </a:p>
              <a:p>
                <a:endParaRPr kumimoji="1" lang="en-US" altLang="zh-CN" dirty="0"/>
              </a:p>
              <a:p>
                <a:r>
                  <a:rPr kumimoji="1" lang="en-US" altLang="zh-CN" dirty="0"/>
                  <a:t>Besides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kumimoji="1" lang="en-US" altLang="zh-CN" dirty="0"/>
                  <a:t>-gates, all other gates are affine or input gates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7C44A39-DC1F-C541-8BF8-E633A6F6DF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47" t="-23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3022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E874D6-5576-2649-9E2E-4C0712AC4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An Example of C</a:t>
            </a:r>
            <a:endParaRPr kumimoji="1"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A422576-483D-8D47-86FA-EB20C6E309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8911" y="1690689"/>
            <a:ext cx="3823089" cy="435133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34EC56DC-7E7F-4242-B523-599260840681}"/>
                  </a:ext>
                </a:extLst>
              </p:cNvPr>
              <p:cNvSpPr txBox="1"/>
              <p:nvPr/>
            </p:nvSpPr>
            <p:spPr>
              <a:xfrm>
                <a:off x="5320912" y="2266218"/>
                <a:ext cx="3823088" cy="2062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sz="3200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kumimoji="1" lang="en-US" altLang="zh-CN" sz="3200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32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kumimoji="1" lang="en-US" altLang="zh-CN" sz="32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1" lang="en-US" altLang="zh-CN" sz="32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kumimoji="1" lang="en-US" altLang="zh-CN" sz="3200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kumimoji="1" lang="en-US" altLang="zh-CN" sz="32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1" lang="en-US" altLang="zh-CN" sz="32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kumimoji="1" lang="en-US" altLang="zh-CN" sz="3200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32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kumimoji="1" lang="en-US" altLang="zh-CN" sz="32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1" lang="en-US" altLang="zh-CN" sz="3200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kumimoji="1"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sz="32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kumimoji="1"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sz="32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e>
                    </m:d>
                    <m:r>
                      <a:rPr kumimoji="1" lang="en-US" altLang="zh-CN" sz="3200" b="0" i="1" smtClean="0">
                        <a:latin typeface="Cambria Math" panose="02040503050406030204" pitchFamily="18" charset="0"/>
                      </a:rPr>
                      <m:t>↦</m:t>
                    </m:r>
                    <m:r>
                      <a:rPr kumimoji="1" lang="en-US" altLang="zh-CN" sz="32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kumimoji="1" lang="en-US" altLang="zh-CN" sz="32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34EC56DC-7E7F-4242-B523-5992608406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0912" y="2266218"/>
                <a:ext cx="3823088" cy="2062103"/>
              </a:xfrm>
              <a:prstGeom prst="rect">
                <a:avLst/>
              </a:prstGeom>
              <a:blipFill>
                <a:blip r:embed="rId3"/>
                <a:stretch>
                  <a:fillRect l="-3654" t="-2454" b="-79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5729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C297DC-0E0B-7641-84BD-93563128F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FLPCP Construction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9879F1A-6139-754A-A36D-024F9D4659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1027303"/>
              </a:xfrm>
            </p:spPr>
            <p:txBody>
              <a:bodyPr/>
              <a:lstStyle/>
              <a:p>
                <a:r>
                  <a:rPr kumimoji="1" lang="en-US" altLang="zh-CN" dirty="0"/>
                  <a:t>Prover interpolates polynomials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kumimoji="1" lang="en-US" altLang="zh-CN" dirty="0"/>
                  <a:t> </a:t>
                </a:r>
                <a:r>
                  <a:rPr kumimoji="1" lang="en-US" altLang="zh-CN" dirty="0" err="1"/>
                  <a:t>s.t.</a:t>
                </a:r>
                <a:r>
                  <a:rPr kumimoji="1" lang="en-US" altLang="zh-CN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,  …,  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9879F1A-6139-754A-A36D-024F9D4659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1027303"/>
              </a:xfrm>
              <a:blipFill>
                <a:blip r:embed="rId2"/>
                <a:stretch>
                  <a:fillRect l="-1447" t="-97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5DAD726E-A354-4648-A2CD-D36FB539BD9E}"/>
              </a:ext>
            </a:extLst>
          </p:cNvPr>
          <p:cNvSpPr txBox="1"/>
          <p:nvPr/>
        </p:nvSpPr>
        <p:spPr>
          <a:xfrm>
            <a:off x="3130562" y="2892552"/>
            <a:ext cx="18437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 err="1"/>
              <a:t>i-th</a:t>
            </a:r>
            <a:r>
              <a:rPr kumimoji="1" lang="en-US" altLang="zh-CN" dirty="0"/>
              <a:t> input wire </a:t>
            </a:r>
          </a:p>
          <a:p>
            <a:pPr algn="ctr"/>
            <a:r>
              <a:rPr kumimoji="1" lang="en-US" altLang="zh-CN" dirty="0"/>
              <a:t>of the 1</a:t>
            </a:r>
            <a:r>
              <a:rPr kumimoji="1" lang="en-US" altLang="zh-CN" baseline="30000" dirty="0"/>
              <a:t>st</a:t>
            </a:r>
            <a:r>
              <a:rPr kumimoji="1" lang="en-US" altLang="zh-CN" dirty="0"/>
              <a:t> G-gate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8AF4B64-76C4-8A45-96CD-BA174C192D57}"/>
              </a:ext>
            </a:extLst>
          </p:cNvPr>
          <p:cNvSpPr txBox="1"/>
          <p:nvPr/>
        </p:nvSpPr>
        <p:spPr>
          <a:xfrm>
            <a:off x="5681561" y="2892553"/>
            <a:ext cx="19800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 err="1"/>
              <a:t>i-th</a:t>
            </a:r>
            <a:r>
              <a:rPr kumimoji="1" lang="en-US" altLang="zh-CN" dirty="0"/>
              <a:t> input wire </a:t>
            </a:r>
          </a:p>
          <a:p>
            <a:pPr algn="ctr"/>
            <a:r>
              <a:rPr kumimoji="1" lang="en-US" altLang="zh-CN" dirty="0"/>
              <a:t>of the </a:t>
            </a:r>
            <a:r>
              <a:rPr kumimoji="1" lang="en-US" altLang="zh-CN" dirty="0" err="1"/>
              <a:t>M</a:t>
            </a:r>
            <a:r>
              <a:rPr kumimoji="1" lang="en-US" altLang="zh-CN" baseline="30000" dirty="0" err="1"/>
              <a:t>th</a:t>
            </a:r>
            <a:r>
              <a:rPr kumimoji="1" lang="en-US" altLang="zh-CN" dirty="0"/>
              <a:t> G-gate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86A9EDC3-11F9-E849-BB1C-1E055FBA391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8650" y="3809971"/>
                <a:ext cx="7886700" cy="268290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kumimoji="1" lang="en-US" altLang="zh-CN" b="0" dirty="0">
                    <a:latin typeface="Cambria Math" panose="020405030504060302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zh-CN" b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CN" b="0" i="0" smtClean="0">
                            <a:latin typeface="Cambria Math" panose="02040503050406030204" pitchFamily="18" charset="0"/>
                          </a:rPr>
                          <m:t>deg</m:t>
                        </m:r>
                      </m:fName>
                      <m:e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func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kumimoji="1" lang="en-US" altLang="zh-CN" dirty="0"/>
                  <a:t>,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kumimoji="1"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CN">
                            <a:latin typeface="Cambria Math" panose="02040503050406030204" pitchFamily="18" charset="0"/>
                          </a:rPr>
                          <m:t>deg</m:t>
                        </m:r>
                      </m:fName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func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CN" b="0" i="0" smtClean="0">
                            <a:latin typeface="Cambria Math" panose="02040503050406030204" pitchFamily="18" charset="0"/>
                          </a:rPr>
                          <m:t>deg</m:t>
                        </m:r>
                      </m:fName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func>
                  </m:oMath>
                </a14:m>
                <a:endParaRPr kumimoji="1" lang="en-US" altLang="zh-CN" dirty="0"/>
              </a:p>
              <a:p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86A9EDC3-11F9-E849-BB1C-1E055FBA39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3809971"/>
                <a:ext cx="7886700" cy="2682903"/>
              </a:xfrm>
              <a:prstGeom prst="rect">
                <a:avLst/>
              </a:prstGeom>
              <a:blipFill>
                <a:blip r:embed="rId3"/>
                <a:stretch>
                  <a:fillRect l="-1447" t="-42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151A0EA-5EF9-2D4E-BCD9-9A382AF03A83}"/>
                  </a:ext>
                </a:extLst>
              </p:cNvPr>
              <p:cNvSpPr txBox="1"/>
              <p:nvPr/>
            </p:nvSpPr>
            <p:spPr>
              <a:xfrm>
                <a:off x="1961063" y="3031051"/>
                <a:ext cx="9245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𝔽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151A0EA-5EF9-2D4E-BCD9-9A382AF03A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1063" y="3031051"/>
                <a:ext cx="924548" cy="369332"/>
              </a:xfrm>
              <a:prstGeom prst="rect">
                <a:avLst/>
              </a:prstGeom>
              <a:blipFill>
                <a:blip r:embed="rId4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3B73F641-32AA-D845-997C-05FB003B3F29}"/>
              </a:ext>
            </a:extLst>
          </p:cNvPr>
          <p:cNvSpPr txBox="1"/>
          <p:nvPr/>
        </p:nvSpPr>
        <p:spPr>
          <a:xfrm>
            <a:off x="2263678" y="2688390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=</a:t>
            </a:r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52E97A7-93E8-2247-87EA-63F650C54E0B}"/>
              </a:ext>
            </a:extLst>
          </p:cNvPr>
          <p:cNvSpPr txBox="1"/>
          <p:nvPr/>
        </p:nvSpPr>
        <p:spPr>
          <a:xfrm>
            <a:off x="3711435" y="268807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=</a:t>
            </a:r>
            <a:endParaRPr kumimoji="1"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3644FD2-432A-874E-A91D-143873069E47}"/>
              </a:ext>
            </a:extLst>
          </p:cNvPr>
          <p:cNvSpPr txBox="1"/>
          <p:nvPr/>
        </p:nvSpPr>
        <p:spPr>
          <a:xfrm>
            <a:off x="6480365" y="268807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=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0303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5B2A80-2566-FE49-B9B7-CB64CA732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FLPCP Construction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65177BD-1A66-AF4E-A3CA-0797E387CA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1758823"/>
              </a:xfrm>
            </p:spPr>
            <p:txBody>
              <a:bodyPr/>
              <a:lstStyle/>
              <a:p>
                <a:r>
                  <a:rPr kumimoji="1" lang="en-US" altLang="zh-CN" dirty="0"/>
                  <a:t>Polynomial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kumimoji="1" lang="en-US" altLang="zh-CN" dirty="0"/>
                  <a:t> encodes all G-gate outputs</a:t>
                </a:r>
              </a:p>
              <a:p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kumimoji="1" lang="en-US" altLang="zh-CN" b="0" i="0" smtClean="0">
                            <a:latin typeface="Cambria Math" panose="02040503050406030204" pitchFamily="18" charset="0"/>
                          </a:rPr>
                          <m:t>j</m:t>
                        </m:r>
                      </m:e>
                    </m:d>
                    <m:r>
                      <a:rPr kumimoji="1"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en-US" altLang="zh-CN" dirty="0"/>
                  <a:t> output of the j-</a:t>
                </a:r>
                <a:r>
                  <a:rPr kumimoji="1" lang="en-US" altLang="zh-CN" dirty="0" err="1"/>
                  <a:t>th</a:t>
                </a:r>
                <a:r>
                  <a:rPr kumimoji="1" lang="en-US" altLang="zh-CN" dirty="0"/>
                  <a:t> G-gate</a:t>
                </a:r>
              </a:p>
              <a:p>
                <a:r>
                  <a:rPr kumimoji="1" lang="en-US" altLang="zh-CN" dirty="0" err="1"/>
                  <a:t>Wlog</a:t>
                </a:r>
                <a:r>
                  <a:rPr kumimoji="1" lang="en-US" altLang="zh-CN" dirty="0"/>
                  <a:t>, we assume output comes from a G-gate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65177BD-1A66-AF4E-A3CA-0797E387CA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1758823"/>
              </a:xfrm>
              <a:blipFill>
                <a:blip r:embed="rId2"/>
                <a:stretch>
                  <a:fillRect l="-1447" t="-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51607C7B-6E81-9B4C-A7D2-76C28E6F3F6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8650" y="4211955"/>
                <a:ext cx="7886700" cy="158572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kumimoji="1" lang="en-US" altLang="zh-CN" dirty="0"/>
                  <a:t>Verifier needs to check: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kumimoji="1" lang="en-US" altLang="zh-CN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d>
                  </m:oMath>
                </a14:m>
                <a:endParaRPr kumimoji="1" lang="en-US" altLang="zh-CN" dirty="0"/>
              </a:p>
              <a:p>
                <a:pPr marL="514350" indent="-514350">
                  <a:buFont typeface="+mj-lt"/>
                  <a:buAutoNum type="arabicPeriod"/>
                </a:pPr>
                <a:endParaRPr kumimoji="1" lang="en-US" altLang="zh-CN" dirty="0"/>
              </a:p>
              <a:p>
                <a:pPr marL="514350" indent="-514350">
                  <a:buFont typeface="+mj-lt"/>
                  <a:buAutoNum type="arabicPeriod"/>
                </a:pPr>
                <a:endParaRPr kumimoji="1" lang="zh-CN" altLang="en-US" dirty="0"/>
              </a:p>
            </p:txBody>
          </p:sp>
        </mc:Choice>
        <mc:Fallback xmlns="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51607C7B-6E81-9B4C-A7D2-76C28E6F3F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4211955"/>
                <a:ext cx="7886700" cy="1585724"/>
              </a:xfrm>
              <a:prstGeom prst="rect">
                <a:avLst/>
              </a:prstGeom>
              <a:blipFill>
                <a:blip r:embed="rId3"/>
                <a:stretch>
                  <a:fillRect l="-1608" t="-6349" b="-31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09717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213EC0-CA66-9B42-83ED-4277AA4A6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FLPCP Construction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51C50C3-34DE-FB48-B722-A24F646569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p>
                              <m:sSup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p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⃗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acc>
                  </m:oMath>
                </a14:m>
                <a:endParaRPr kumimoji="1" lang="en-US" altLang="zh-CN" dirty="0"/>
              </a:p>
              <a:p>
                <a:endParaRPr kumimoji="1" lang="en-US" altLang="zh-CN" dirty="0"/>
              </a:p>
              <a:p>
                <a:r>
                  <a:rPr kumimoji="1" lang="en-US" altLang="zh-CN" dirty="0"/>
                  <a:t>For the second constraint, we define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kumimoji="1" lang="en-US" altLang="zh-CN" dirty="0"/>
                  <a:t> polynomials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Sup>
                      <m:sSub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kumimoji="1" lang="en-US" altLang="zh-CN" dirty="0"/>
                  <a:t> deg &lt; M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</m:d>
                  </m:oMath>
                </a14:m>
                <a:endParaRPr kumimoji="1" lang="en-US" altLang="zh-CN" dirty="0"/>
              </a:p>
              <a:p>
                <a:r>
                  <a:rPr kumimoji="1" lang="en-US" altLang="zh-CN" dirty="0"/>
                  <a:t>The verifier should check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Sup>
                      <m:sSub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zh-CN" dirty="0"/>
              </a:p>
              <a:p>
                <a:r>
                  <a:rPr kumimoji="1" lang="en-US" altLang="zh-CN" dirty="0"/>
                  <a:t>The verifier samples 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𝔽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∖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r>
                  <a:rPr kumimoji="1" lang="en-US" altLang="zh-CN" dirty="0"/>
                  <a:t> and checks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d>
                          <m:d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d>
                          <m:d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</m:e>
                    </m:d>
                  </m:oMath>
                </a14:m>
                <a:endParaRPr kumimoji="1" lang="en-US" altLang="zh-CN" dirty="0"/>
              </a:p>
              <a:p>
                <a:endParaRPr kumimoji="1"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51C50C3-34DE-FB48-B722-A24F646569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7" t="-11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38968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64CE60-9E3E-EE4B-8425-6A2DFDB1C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Security and Parameters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3707884-53E5-E443-B8EE-DE8CFC9121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Completeness: Perfect</a:t>
                </a:r>
              </a:p>
              <a:p>
                <a:r>
                  <a:rPr kumimoji="1" lang="en-US" altLang="zh-CN" dirty="0"/>
                  <a:t>Soundness error: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func>
                          <m:func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zh-CN" b="0" i="0" smtClean="0">
                                <a:latin typeface="Cambria Math" panose="02040503050406030204" pitchFamily="18" charset="0"/>
                              </a:rPr>
                              <m:t>deg</m:t>
                            </m:r>
                          </m:fName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</m:func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𝔽</m:t>
                            </m:r>
                          </m:e>
                        </m:d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𝑀</m:t>
                        </m:r>
                      </m:den>
                    </m:f>
                  </m:oMath>
                </a14:m>
                <a:endParaRPr kumimoji="1" lang="en-US" altLang="zh-CN" dirty="0"/>
              </a:p>
              <a:p>
                <a:r>
                  <a:rPr kumimoji="1" lang="en-US" altLang="zh-CN" dirty="0"/>
                  <a:t>HVZK transcript: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d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d>
                          <m:d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Sup>
                          <m:sSub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d>
                          <m:d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</m:e>
                    </m:d>
                  </m:oMath>
                </a14:m>
                <a:endParaRPr kumimoji="1" lang="en-US" altLang="zh-CN" dirty="0"/>
              </a:p>
              <a:p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kumimoji="1"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d>
                          <m:d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,…,</m:t>
                        </m:r>
                        <m:sSubSup>
                          <m:sSubSup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  <m:sup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d>
                          <m:d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</m:e>
                    </m:d>
                  </m:oMath>
                </a14:m>
                <a:endParaRPr kumimoji="1" lang="en-US" altLang="zh-CN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e>
                    </m:nary>
                  </m:oMath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3707884-53E5-E443-B8EE-DE8CFC9121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7" t="-23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0651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6E17BE-B2AA-8C49-9BB7-D5532D5C2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Summary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BA73F30-5C0B-BE48-81A0-3C6132EF4C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Proof length: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CN" b="0" i="0" smtClean="0">
                            <a:latin typeface="Cambria Math" panose="02040503050406030204" pitchFamily="18" charset="0"/>
                          </a:rPr>
                          <m:t>deg</m:t>
                        </m:r>
                      </m:fName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func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kumimoji="1" lang="en-US" altLang="zh-CN" dirty="0"/>
              </a:p>
              <a:p>
                <a:r>
                  <a:rPr kumimoji="1" lang="en-US" altLang="zh-CN" dirty="0"/>
                  <a:t>Query count: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𝐿</m:t>
                    </m:r>
                    <m:r>
                      <a:rPr kumimoji="1" lang="en-US" altLang="zh-CN" b="0" i="0" smtClean="0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endParaRPr kumimoji="1" lang="en-US" altLang="zh-CN" dirty="0"/>
              </a:p>
              <a:p>
                <a:r>
                  <a:rPr kumimoji="1" lang="en-US" altLang="zh-CN" dirty="0"/>
                  <a:t>Verifier’s computation: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kumimoji="1" lang="en-US" altLang="zh-CN" dirty="0"/>
              </a:p>
              <a:p>
                <a:r>
                  <a:rPr kumimoji="1" lang="en-US" altLang="zh-CN" dirty="0"/>
                  <a:t>Soundness error: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𝜖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⋅</m:t>
                        </m:r>
                        <m:func>
                          <m:func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zh-CN">
                                <a:latin typeface="Cambria Math" panose="02040503050406030204" pitchFamily="18" charset="0"/>
                              </a:rPr>
                              <m:t>deg</m:t>
                            </m:r>
                          </m:fName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</m:func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𝔽</m:t>
                            </m:r>
                          </m:e>
                        </m:d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𝑀</m:t>
                        </m:r>
                      </m:den>
                    </m:f>
                  </m:oMath>
                </a14:m>
                <a:endParaRPr kumimoji="1" lang="en-US" altLang="zh-CN" dirty="0"/>
              </a:p>
              <a:p>
                <a:endParaRPr kumimoji="1" lang="en-US" altLang="zh-CN" dirty="0"/>
              </a:p>
              <a:p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BA73F30-5C0B-BE48-81A0-3C6132EF4C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7" t="-23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67741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AC0799-8E3C-1640-96CB-556C73665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Better Efficiency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FA14E95-FD59-B242-8B5C-D25A4B8295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Circuits with SIMD structure can achieve better efficiency </a:t>
                </a:r>
              </a:p>
              <a:p>
                <a:r>
                  <a:rPr kumimoji="1" lang="en-US" altLang="zh-CN" dirty="0"/>
                  <a:t>E.g., parallel-sum circuits:</a:t>
                </a:r>
                <a:br>
                  <a:rPr kumimoji="1" lang="en-US" altLang="zh-CN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𝔽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nary>
                          <m:naryPr>
                            <m:chr m:val="∑"/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d>
                              <m:d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d>
                              <m:d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nary>
                      </m:e>
                    </m:d>
                  </m:oMath>
                </a14:m>
                <a:endParaRPr kumimoji="1" lang="en-US" altLang="zh-CN" dirty="0"/>
              </a:p>
              <a:p>
                <a:endParaRPr kumimoji="1" lang="en-US" altLang="zh-CN" dirty="0"/>
              </a:p>
              <a:p>
                <a:r>
                  <a:rPr kumimoji="1" lang="en-US" altLang="zh-CN" dirty="0"/>
                  <a:t>Idea: design G-gate as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sup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FA14E95-FD59-B242-8B5C-D25A4B8295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7" t="-3198" r="-1929" b="-52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929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165806-D60D-4BBF-9283-A7C7964F6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Synopsis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714C57-147A-4400-8B90-2D47EF85E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en-US" altLang="zh-CN" dirty="0">
              <a:solidFill>
                <a:srgbClr val="FFC000"/>
              </a:solidFill>
            </a:endParaRPr>
          </a:p>
          <a:p>
            <a:endParaRPr lang="en-US" altLang="zh-CN" dirty="0"/>
          </a:p>
          <a:p>
            <a:r>
              <a:rPr lang="en-US" altLang="zh-CN" dirty="0">
                <a:solidFill>
                  <a:schemeClr val="bg2"/>
                </a:solidFill>
              </a:rPr>
              <a:t>Construction 1</a:t>
            </a:r>
          </a:p>
          <a:p>
            <a:endParaRPr lang="en-US" altLang="zh-CN" dirty="0">
              <a:solidFill>
                <a:schemeClr val="bg2"/>
              </a:solidFill>
            </a:endParaRPr>
          </a:p>
          <a:p>
            <a:r>
              <a:rPr lang="en-US" altLang="zh-CN" dirty="0">
                <a:solidFill>
                  <a:schemeClr val="bg2"/>
                </a:solidFill>
              </a:rPr>
              <a:t>Construction 2</a:t>
            </a:r>
          </a:p>
          <a:p>
            <a:endParaRPr lang="en-US" altLang="zh-CN" dirty="0">
              <a:solidFill>
                <a:schemeClr val="bg2"/>
              </a:solidFill>
            </a:endParaRPr>
          </a:p>
          <a:p>
            <a:r>
              <a:rPr lang="en-US" altLang="zh-CN" dirty="0">
                <a:solidFill>
                  <a:schemeClr val="bg2"/>
                </a:solidFill>
              </a:rPr>
              <a:t>Application</a:t>
            </a:r>
            <a:endParaRPr lang="zh-CN" alt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1223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EB03976D-6B6D-2145-B3CC-2A95D28585F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en-US" altLang="zh-CN" dirty="0"/>
                  <a:t>FLIOP over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𝔽</m:t>
                    </m:r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EB03976D-6B6D-2145-B3CC-2A95D28585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2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9B6D6E7-3066-4B49-A623-4231A90696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6"/>
                <a:ext cx="7886700" cy="896938"/>
              </a:xfrm>
            </p:spPr>
            <p:txBody>
              <a:bodyPr/>
              <a:lstStyle/>
              <a:p>
                <a:r>
                  <a:rPr kumimoji="1" lang="en-US" altLang="zh-CN" dirty="0"/>
                  <a:t>Base case: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kumimoji="1" lang="en-US" altLang="zh-CN" dirty="0"/>
                  <a:t>, apply previous FLPCP</a:t>
                </a:r>
              </a:p>
              <a:p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9B6D6E7-3066-4B49-A623-4231A90696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6"/>
                <a:ext cx="7886700" cy="896938"/>
              </a:xfrm>
              <a:blipFill>
                <a:blip r:embed="rId3"/>
                <a:stretch>
                  <a:fillRect l="-1447" t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4">
                <a:extLst>
                  <a:ext uri="{FF2B5EF4-FFF2-40B4-BE49-F238E27FC236}">
                    <a16:creationId xmlns:a16="http://schemas.microsoft.com/office/drawing/2014/main" id="{FE29223F-7215-A742-AE52-B3B18427EEE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40823481"/>
                  </p:ext>
                </p:extLst>
              </p:nvPr>
            </p:nvGraphicFramePr>
            <p:xfrm>
              <a:off x="628650" y="2486661"/>
              <a:ext cx="7886700" cy="741680"/>
            </p:xfrm>
            <a:graphic>
              <a:graphicData uri="http://schemas.openxmlformats.org/drawingml/2006/table">
                <a:tbl>
                  <a:tblPr firstRow="1" bandRow="1">
                    <a:tableStyleId>{EB344D84-9AFB-497E-A393-DC336BA19D2E}</a:tableStyleId>
                  </a:tblPr>
                  <a:tblGrid>
                    <a:gridCol w="2628900">
                      <a:extLst>
                        <a:ext uri="{9D8B030D-6E8A-4147-A177-3AD203B41FA5}">
                          <a16:colId xmlns:a16="http://schemas.microsoft.com/office/drawing/2014/main" val="3251067878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854943746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177667874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Soundness Error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Query Complexity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Proof Length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12571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1" lang="en-US" altLang="zh-CN" b="0" i="0" smtClean="0">
                                        <a:latin typeface="Cambria Math" panose="02040503050406030204" pitchFamily="18" charset="0"/>
                                      </a:rPr>
                                      <m:t>deg</m:t>
                                    </m:r>
                                  </m:fName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func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/(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CN" b="0" smtClean="0">
                                        <a:latin typeface="Cambria Math" panose="02040503050406030204" pitchFamily="18" charset="0"/>
                                      </a:rPr>
                                      <m:t>𝔽</m:t>
                                    </m:r>
                                  </m:e>
                                </m:d>
                                <m:r>
                                  <a:rPr kumimoji="1" lang="en-US" altLang="zh-CN" b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  <m:r>
                                  <a:rPr kumimoji="1" lang="en-US" altLang="zh-CN" b="0" i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unc>
                                  <m:funcPr>
                                    <m:ctrlP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1" lang="en-US" altLang="zh-CN" b="0" i="0" smtClean="0">
                                        <a:latin typeface="Cambria Math" panose="02040503050406030204" pitchFamily="18" charset="0"/>
                                      </a:rPr>
                                      <m:t>deg</m:t>
                                    </m:r>
                                  </m:fName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func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703744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4">
                <a:extLst>
                  <a:ext uri="{FF2B5EF4-FFF2-40B4-BE49-F238E27FC236}">
                    <a16:creationId xmlns:a16="http://schemas.microsoft.com/office/drawing/2014/main" id="{FE29223F-7215-A742-AE52-B3B18427EEE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40823481"/>
                  </p:ext>
                </p:extLst>
              </p:nvPr>
            </p:nvGraphicFramePr>
            <p:xfrm>
              <a:off x="628650" y="2486661"/>
              <a:ext cx="7886700" cy="741680"/>
            </p:xfrm>
            <a:graphic>
              <a:graphicData uri="http://schemas.openxmlformats.org/drawingml/2006/table">
                <a:tbl>
                  <a:tblPr firstRow="1" bandRow="1">
                    <a:tableStyleId>{EB344D84-9AFB-497E-A393-DC336BA19D2E}</a:tableStyleId>
                  </a:tblPr>
                  <a:tblGrid>
                    <a:gridCol w="2628900">
                      <a:extLst>
                        <a:ext uri="{9D8B030D-6E8A-4147-A177-3AD203B41FA5}">
                          <a16:colId xmlns:a16="http://schemas.microsoft.com/office/drawing/2014/main" val="3251067878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854943746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177667874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Soundness Error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Query Complexity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Proof Length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12571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t="-106667" r="-200966" b="-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99519" t="-106667" r="-100000" b="-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200483" t="-106667" r="-483" b="-1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037440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042767C4-F359-BF48-BD59-0E871A2640F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8650" y="3629660"/>
                <a:ext cx="7886700" cy="261264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kumimoji="1" lang="en-US" altLang="zh-CN" dirty="0"/>
                  <a:t>Inductive case: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endParaRPr kumimoji="1" lang="en-US" altLang="zh-CN" dirty="0"/>
              </a:p>
              <a:p>
                <a:pPr marL="0" indent="0">
                  <a:buNone/>
                </a:pPr>
                <a:r>
                  <a:rPr kumimoji="1" lang="en-US" altLang="zh-CN" dirty="0"/>
                  <a:t>Interpret the circuit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/2</m:t>
                          </m:r>
                        </m:sup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num>
                                <m:den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d>
                                <m:d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kumimoji="1" lang="en-US" altLang="zh-CN" dirty="0"/>
              </a:p>
              <a:p>
                <a:endParaRPr kumimoji="1" lang="zh-CN" altLang="en-US" dirty="0"/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042767C4-F359-BF48-BD59-0E871A2640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3629660"/>
                <a:ext cx="7886700" cy="2612644"/>
              </a:xfrm>
              <a:prstGeom prst="rect">
                <a:avLst/>
              </a:prstGeom>
              <a:blipFill>
                <a:blip r:embed="rId5"/>
                <a:stretch>
                  <a:fillRect l="-1608" t="-19807" b="-599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50002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35963289-C351-0B45-B564-8C9BFF9BC77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FLIOP over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𝔽</m:t>
                    </m:r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35963289-C351-0B45-B564-8C9BFF9BC7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2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210D1AF-FE61-1043-B89F-1C1C36CEAD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3744594"/>
              </a:xfrm>
            </p:spPr>
            <p:txBody>
              <a:bodyPr/>
              <a:lstStyle/>
              <a:p>
                <a:r>
                  <a:rPr kumimoji="1" lang="en-US" altLang="zh-CN" dirty="0"/>
                  <a:t>The prover prepares oracle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acc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func>
                          <m:func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1" lang="en-US" altLang="zh-CN" b="0" i="0" smtClean="0">
                                <a:latin typeface="Cambria Math" panose="02040503050406030204" pitchFamily="18" charset="0"/>
                              </a:rPr>
                              <m:t>deg</m:t>
                            </m:r>
                          </m:fName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func>
                      </m:sup>
                    </m:sSup>
                  </m:oMath>
                </a14:m>
                <a:endParaRPr kumimoji="1" lang="en-US" altLang="zh-CN" dirty="0"/>
              </a:p>
              <a:p>
                <a:r>
                  <a:rPr kumimoji="1" lang="en-US" altLang="zh-CN" dirty="0"/>
                  <a:t>The verifier checks that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kumimoji="1" lang="en-US" altLang="zh-CN" dirty="0"/>
                  <a:t> using 1 linear query</a:t>
                </a:r>
              </a:p>
              <a:p>
                <a:r>
                  <a:rPr kumimoji="1" lang="en-US" altLang="zh-CN" dirty="0"/>
                  <a:t>The verifier checks consistency by sampling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𝔽</m:t>
                    </m:r>
                  </m:oMath>
                </a14:m>
                <a:r>
                  <a:rPr kumimoji="1" lang="en-US" altLang="zh-CN" dirty="0"/>
                  <a:t>, which generates a checking equation </a:t>
                </a:r>
                <a:endParaRPr kumimoji="1" lang="en-US" altLang="zh-C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num>
                            <m:den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||</m:t>
                                  </m:r>
                                  <m:sSub>
                                    <m:sSubPr>
                                      <m:ctrlP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nary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|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210D1AF-FE61-1043-B89F-1C1C36CEAD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3744594"/>
              </a:xfrm>
              <a:blipFill>
                <a:blip r:embed="rId3"/>
                <a:stretch>
                  <a:fillRect l="-1447" t="-2027" b="-469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4">
                <a:extLst>
                  <a:ext uri="{FF2B5EF4-FFF2-40B4-BE49-F238E27FC236}">
                    <a16:creationId xmlns:a16="http://schemas.microsoft.com/office/drawing/2014/main" id="{D38A3228-8777-674E-8169-3C8761CD746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85603322"/>
                  </p:ext>
                </p:extLst>
              </p:nvPr>
            </p:nvGraphicFramePr>
            <p:xfrm>
              <a:off x="628650" y="5705155"/>
              <a:ext cx="7886700" cy="741680"/>
            </p:xfrm>
            <a:graphic>
              <a:graphicData uri="http://schemas.openxmlformats.org/drawingml/2006/table">
                <a:tbl>
                  <a:tblPr firstRow="1" bandRow="1">
                    <a:tableStyleId>{EB344D84-9AFB-497E-A393-DC336BA19D2E}</a:tableStyleId>
                  </a:tblPr>
                  <a:tblGrid>
                    <a:gridCol w="2628900">
                      <a:extLst>
                        <a:ext uri="{9D8B030D-6E8A-4147-A177-3AD203B41FA5}">
                          <a16:colId xmlns:a16="http://schemas.microsoft.com/office/drawing/2014/main" val="3251067878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854943746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177667874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Soundness Error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Query Complexity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Proof Length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12571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(2⋅</m:t>
                                </m:r>
                                <m:func>
                                  <m:funcPr>
                                    <m:ctrlP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1" lang="en-US" altLang="zh-CN" b="0" i="0" smtClean="0">
                                        <a:latin typeface="Cambria Math" panose="02040503050406030204" pitchFamily="18" charset="0"/>
                                      </a:rPr>
                                      <m:t>deg</m:t>
                                    </m:r>
                                  </m:fName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func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+1)/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CN" b="0" smtClean="0">
                                        <a:latin typeface="Cambria Math" panose="02040503050406030204" pitchFamily="18" charset="0"/>
                                      </a:rPr>
                                      <m:t>𝔽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func>
                                  <m:func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b="0" i="0" smtClean="0">
                                        <a:latin typeface="Cambria Math" panose="02040503050406030204" pitchFamily="18" charset="0"/>
                                      </a:rPr>
                                      <m:t>deg</m:t>
                                    </m:r>
                                  </m:fNam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703744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4">
                <a:extLst>
                  <a:ext uri="{FF2B5EF4-FFF2-40B4-BE49-F238E27FC236}">
                    <a16:creationId xmlns:a16="http://schemas.microsoft.com/office/drawing/2014/main" id="{D38A3228-8777-674E-8169-3C8761CD746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85603322"/>
                  </p:ext>
                </p:extLst>
              </p:nvPr>
            </p:nvGraphicFramePr>
            <p:xfrm>
              <a:off x="628650" y="5705155"/>
              <a:ext cx="7886700" cy="741680"/>
            </p:xfrm>
            <a:graphic>
              <a:graphicData uri="http://schemas.openxmlformats.org/drawingml/2006/table">
                <a:tbl>
                  <a:tblPr firstRow="1" bandRow="1">
                    <a:tableStyleId>{EB344D84-9AFB-497E-A393-DC336BA19D2E}</a:tableStyleId>
                  </a:tblPr>
                  <a:tblGrid>
                    <a:gridCol w="2628900">
                      <a:extLst>
                        <a:ext uri="{9D8B030D-6E8A-4147-A177-3AD203B41FA5}">
                          <a16:colId xmlns:a16="http://schemas.microsoft.com/office/drawing/2014/main" val="3251067878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854943746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177667874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Soundness Error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Query Complexity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Proof Length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12571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t="-113793" r="-200966" b="-17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99519" t="-113793" r="-100000" b="-17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200483" t="-113793" r="-483" b="-172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037440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503905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85483EFF-3922-6C4C-913E-0DD76D56940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FLIOP over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𝔽</m:t>
                    </m:r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85483EFF-3922-6C4C-913E-0DD76D5694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2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80C59BA-80FA-DC41-B0AD-D951DD24AC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1112647"/>
              </a:xfrm>
            </p:spPr>
            <p:txBody>
              <a:bodyPr/>
              <a:lstStyle/>
              <a:p>
                <a:r>
                  <a:rPr kumimoji="1" lang="en-US" altLang="zh-CN" dirty="0"/>
                  <a:t>After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func>
                  </m:oMath>
                </a14:m>
                <a:r>
                  <a:rPr kumimoji="1" lang="en-US" altLang="zh-CN" dirty="0"/>
                  <a:t> rounds, we achieve the base case </a:t>
                </a:r>
              </a:p>
              <a:p>
                <a:r>
                  <a:rPr kumimoji="1" lang="en-US" altLang="zh-CN" dirty="0"/>
                  <a:t>Together we have: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80C59BA-80FA-DC41-B0AD-D951DD24AC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1112647"/>
              </a:xfrm>
              <a:blipFill>
                <a:blip r:embed="rId3"/>
                <a:stretch>
                  <a:fillRect l="-1447" t="-8989" b="-33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4">
                <a:extLst>
                  <a:ext uri="{FF2B5EF4-FFF2-40B4-BE49-F238E27FC236}">
                    <a16:creationId xmlns:a16="http://schemas.microsoft.com/office/drawing/2014/main" id="{A9ED0BB9-242D-2D4F-94D4-836B30D4D8A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58873857"/>
                  </p:ext>
                </p:extLst>
              </p:nvPr>
            </p:nvGraphicFramePr>
            <p:xfrm>
              <a:off x="628650" y="3058160"/>
              <a:ext cx="7886700" cy="741680"/>
            </p:xfrm>
            <a:graphic>
              <a:graphicData uri="http://schemas.openxmlformats.org/drawingml/2006/table">
                <a:tbl>
                  <a:tblPr firstRow="1" bandRow="1">
                    <a:tableStyleId>{EB344D84-9AFB-497E-A393-DC336BA19D2E}</a:tableStyleId>
                  </a:tblPr>
                  <a:tblGrid>
                    <a:gridCol w="2628900">
                      <a:extLst>
                        <a:ext uri="{9D8B030D-6E8A-4147-A177-3AD203B41FA5}">
                          <a16:colId xmlns:a16="http://schemas.microsoft.com/office/drawing/2014/main" val="3251067878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854943746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177667874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Soundness Error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Query Complexity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Proof Length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12571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(2⋅</m:t>
                                </m:r>
                                <m:func>
                                  <m:funcPr>
                                    <m:ctrlP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1" lang="en-US" altLang="zh-CN" b="0" i="0" smtClean="0">
                                        <a:latin typeface="Cambria Math" panose="02040503050406030204" pitchFamily="18" charset="0"/>
                                      </a:rPr>
                                      <m:t>deg</m:t>
                                    </m:r>
                                  </m:fName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func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func>
                                  <m:funcPr>
                                    <m:ctrlP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1" lang="en-US" altLang="zh-CN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</m:func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)/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CN" b="0" smtClean="0">
                                        <a:latin typeface="Cambria Math" panose="02040503050406030204" pitchFamily="18" charset="0"/>
                                      </a:rPr>
                                      <m:t>𝔽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</m:func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+2⋅</m:t>
                                </m:r>
                                <m:func>
                                  <m:func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</m:func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func>
                                  <m:func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b="0" i="0" smtClean="0">
                                        <a:latin typeface="Cambria Math" panose="02040503050406030204" pitchFamily="18" charset="0"/>
                                      </a:rPr>
                                      <m:t>deg</m:t>
                                    </m:r>
                                  </m:fNam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703744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4">
                <a:extLst>
                  <a:ext uri="{FF2B5EF4-FFF2-40B4-BE49-F238E27FC236}">
                    <a16:creationId xmlns:a16="http://schemas.microsoft.com/office/drawing/2014/main" id="{A9ED0BB9-242D-2D4F-94D4-836B30D4D8A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58873857"/>
                  </p:ext>
                </p:extLst>
              </p:nvPr>
            </p:nvGraphicFramePr>
            <p:xfrm>
              <a:off x="628650" y="3058160"/>
              <a:ext cx="7886700" cy="741680"/>
            </p:xfrm>
            <a:graphic>
              <a:graphicData uri="http://schemas.openxmlformats.org/drawingml/2006/table">
                <a:tbl>
                  <a:tblPr firstRow="1" bandRow="1">
                    <a:tableStyleId>{EB344D84-9AFB-497E-A393-DC336BA19D2E}</a:tableStyleId>
                  </a:tblPr>
                  <a:tblGrid>
                    <a:gridCol w="2628900">
                      <a:extLst>
                        <a:ext uri="{9D8B030D-6E8A-4147-A177-3AD203B41FA5}">
                          <a16:colId xmlns:a16="http://schemas.microsoft.com/office/drawing/2014/main" val="3251067878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854943746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177667874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Soundness Error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Query Complexity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Proof Length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12571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t="-106667" r="-200966" b="-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99519" t="-106667" r="-100000" b="-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200483" t="-106667" r="-483" b="-1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037440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090238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165806-D60D-4BBF-9283-A7C7964F6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Synopsis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714C57-147A-4400-8B90-2D47EF85E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2"/>
                </a:solidFill>
              </a:rPr>
              <a:t>Introduction</a:t>
            </a:r>
          </a:p>
          <a:p>
            <a:endParaRPr lang="en-US" altLang="zh-CN" dirty="0"/>
          </a:p>
          <a:p>
            <a:r>
              <a:rPr lang="en-US" altLang="zh-CN" dirty="0">
                <a:solidFill>
                  <a:schemeClr val="bg2"/>
                </a:solidFill>
              </a:rPr>
              <a:t>Construction 1</a:t>
            </a:r>
          </a:p>
          <a:p>
            <a:endParaRPr lang="en-US" altLang="zh-CN" dirty="0">
              <a:solidFill>
                <a:schemeClr val="bg2"/>
              </a:solidFill>
            </a:endParaRPr>
          </a:p>
          <a:p>
            <a:r>
              <a:rPr lang="en-US" altLang="zh-CN" dirty="0"/>
              <a:t>Construction 2</a:t>
            </a:r>
          </a:p>
          <a:p>
            <a:endParaRPr lang="en-US" altLang="zh-CN" dirty="0"/>
          </a:p>
          <a:p>
            <a:r>
              <a:rPr lang="en-US" altLang="zh-CN" dirty="0">
                <a:solidFill>
                  <a:schemeClr val="bg2"/>
                </a:solidFill>
              </a:rPr>
              <a:t>Application</a:t>
            </a:r>
            <a:endParaRPr lang="zh-CN" alt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8426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DA0B1B91-9ADA-7345-BD10-189BB419F90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Extension to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sSup>
                          <m:s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p>
                        </m:sSup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DA0B1B91-9ADA-7345-BD10-189BB419F9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2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5CE3F11-9E39-FD48-B02B-9B535A8CC9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Challenges: polynomial interpolation, masking</a:t>
                </a:r>
              </a:p>
              <a:p>
                <a:r>
                  <a:rPr kumimoji="1" lang="en-US" altLang="zh-CN" dirty="0"/>
                  <a:t>In more detail, we require the interpolating polynomial exists and computable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∏"/>
                              <m:supHide m:val="on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∏"/>
                              <m:supHide m:val="on"/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kumimoji="1" lang="en-US" altLang="zh-CN" dirty="0"/>
              </a:p>
              <a:p>
                <a:r>
                  <a:rPr kumimoji="1" lang="en-US" altLang="zh-CN" dirty="0"/>
                  <a:t>We need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kumimoji="1" lang="en-US" altLang="zh-CN" dirty="0"/>
                  <a:t> </a:t>
                </a:r>
                <a:r>
                  <a:rPr kumimoji="1" lang="en-US" altLang="zh-CN" dirty="0" err="1"/>
                  <a:t>s.t.</a:t>
                </a:r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kumimoji="1" lang="en-US" altLang="zh-CN" dirty="0"/>
                  <a:t>,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𝑎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kumimoji="1" lang="en-US" altLang="zh-CN" dirty="0"/>
                  <a:t> is a unit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5CE3F11-9E39-FD48-B02B-9B535A8CC9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47" t="-23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70431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54D3B4-C1E4-244E-9B93-4549459D8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Algebra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D01CFE5-6B6C-2A41-9E6D-439A48A8CC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Claim1: Irreducible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sSup>
                          <m:s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p>
                        </m:sSup>
                      </m:sub>
                    </m:sSub>
                    <m:d>
                      <m:dPr>
                        <m:begChr m:val="["/>
                        <m:endChr m:val="]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kumimoji="1" lang="en-US" altLang="zh-CN" dirty="0"/>
                  <a:t> of degree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kumimoji="1" lang="en-US" altLang="zh-CN" dirty="0"/>
              </a:p>
              <a:p>
                <a:r>
                  <a:rPr kumimoji="1" lang="en-US" altLang="zh-CN" dirty="0"/>
                  <a:t>For any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sSup>
                          <m:sSup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p>
                        </m:sSup>
                      </m:sub>
                    </m:sSub>
                    <m:d>
                      <m:dPr>
                        <m:begChr m:val="["/>
                        <m:endChr m:val="]"/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zh-CN" dirty="0"/>
                  <a:t> </a:t>
                </a:r>
                <a:r>
                  <a:rPr kumimoji="1" lang="en-US" altLang="zh-CN" dirty="0" err="1"/>
                  <a:t>s.t.</a:t>
                </a:r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 2≠0</m:t>
                    </m:r>
                  </m:oMath>
                </a14:m>
                <a:r>
                  <a:rPr kumimoji="1" lang="en-US" altLang="zh-CN" dirty="0"/>
                  <a:t>,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kumimoji="1" lang="en-US" altLang="zh-CN" dirty="0"/>
                  <a:t> is a unit over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kumimoji="1" lang="en-US" altLang="zh-CN" dirty="0"/>
              </a:p>
              <a:p>
                <a:r>
                  <a:rPr kumimoji="1" lang="en-US" altLang="zh-CN" dirty="0"/>
                  <a:t>The number of units in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kumimoji="1" lang="en-US" altLang="zh-CN" dirty="0"/>
                  <a:t> is at least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sup>
                      </m:sSup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d>
                            <m:d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sup>
                      </m:sSup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D01CFE5-6B6C-2A41-9E6D-439A48A8CC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7" t="-23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87957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54D3B4-C1E4-244E-9B93-4549459D8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Algebra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D01CFE5-6B6C-2A41-9E6D-439A48A8CC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Claim2: For a commutative ring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𝑅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dirty="0"/>
                  <a:t>with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kumimoji="1" lang="en-US" altLang="zh-CN" dirty="0"/>
                  <a:t> zero devisors</a:t>
                </a:r>
              </a:p>
              <a:p>
                <a:r>
                  <a:rPr kumimoji="1" lang="en-US" altLang="zh-CN" dirty="0"/>
                  <a:t>A polynomial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kumimoji="1" lang="en-US" altLang="zh-CN" dirty="0"/>
                  <a:t> of degree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kumimoji="1" lang="en-US" altLang="zh-CN" dirty="0"/>
                  <a:t> has at most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kumimoji="1" lang="en-US" altLang="zh-CN" dirty="0"/>
                  <a:t> roots over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kumimoji="1" lang="en-US" altLang="zh-CN" dirty="0"/>
              </a:p>
              <a:p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D01CFE5-6B6C-2A41-9E6D-439A48A8CC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7" t="-23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10156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97CCE136-6A77-7640-BBDA-4E16822E7CA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FLPCP/IOP over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𝑅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sSup>
                          <m:s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p>
                        </m:sSup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97CCE136-6A77-7640-BBDA-4E16822E7C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215" r="-20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4415495-2444-8746-9B35-4B4814D504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Replace the interpolation points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1,2,…,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↦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ℤ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  <a:p>
                <a:endParaRPr kumimoji="1" lang="en-US" altLang="zh-CN" dirty="0"/>
              </a:p>
              <a:p>
                <a:r>
                  <a:rPr kumimoji="1" lang="en-US" altLang="zh-CN" dirty="0"/>
                  <a:t>By Claim 1,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kumimoji="1" lang="en-US" altLang="zh-CN" dirty="0"/>
                  <a:t> is a unit and thus interpolation is possible</a:t>
                </a:r>
              </a:p>
              <a:p>
                <a:endParaRPr kumimoji="1" lang="en-US" altLang="zh-CN" dirty="0"/>
              </a:p>
              <a:p>
                <a:r>
                  <a:rPr kumimoji="1" lang="en-US" altLang="zh-CN" dirty="0"/>
                  <a:t>Replace the random challenge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∖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kumimoji="1"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𝜁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𝜁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𝑖𝑠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𝑧𝑒𝑟𝑜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𝑑𝑖𝑣𝑖𝑠𝑜𝑟</m:t>
                          </m:r>
                        </m:e>
                      </m:d>
                    </m:oMath>
                  </m:oMathPara>
                </a14:m>
                <a:endParaRPr kumimoji="1" lang="en-US" altLang="zh-CN" dirty="0"/>
              </a:p>
              <a:p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zh-CN" dirty="0"/>
                  <a:t> is a unit 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4415495-2444-8746-9B35-4B4814D504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47" t="-2326" b="-5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72281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64778E-7880-FE49-B02A-2A42A3C7D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Security and Performance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052C908-6E48-494E-9DB7-7813C4C8FB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Completeness is not affected</a:t>
                </a:r>
              </a:p>
              <a:p>
                <a:r>
                  <a:rPr kumimoji="1" lang="en-US" altLang="zh-CN" dirty="0"/>
                  <a:t>Soundness error: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d>
                                <m:d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sup>
                          </m:s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func>
                            <m:func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zh-CN" b="0" i="0" smtClean="0">
                                  <a:latin typeface="Cambria Math" panose="02040503050406030204" pitchFamily="18" charset="0"/>
                                </a:rPr>
                                <m:t>deg</m:t>
                              </m:r>
                            </m:fName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</m:func>
                        </m:num>
                        <m:den>
                          <m:sSup>
                            <m:sSup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sup>
                          </m:s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d>
                                <m:d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sup>
                          </m:sSup>
                        </m:den>
                      </m:f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kumimoji="1" lang="en-US" altLang="zh-CN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⋅</m:t>
                          </m:r>
                          <m:func>
                            <m:func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zh-CN">
                                  <a:latin typeface="Cambria Math" panose="02040503050406030204" pitchFamily="18" charset="0"/>
                                </a:rPr>
                                <m:t>deg</m:t>
                              </m:r>
                            </m:fName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</m:func>
                        </m:num>
                        <m:den>
                          <m:sSup>
                            <m:sSup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sup>
                          </m:s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kumimoji="1" lang="en-US" altLang="zh-CN" dirty="0"/>
              </a:p>
              <a:p>
                <a:pPr marL="0" indent="0">
                  <a:buNone/>
                </a:pPr>
                <a:endParaRPr kumimoji="1" lang="en-US" altLang="zh-CN" dirty="0"/>
              </a:p>
              <a:p>
                <a:r>
                  <a:rPr kumimoji="1" lang="en-US" altLang="zh-CN" dirty="0"/>
                  <a:t>HVZK is not affected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052C908-6E48-494E-9DB7-7813C4C8FB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7" t="-23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72412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165806-D60D-4BBF-9283-A7C7964F6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Synopsis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714C57-147A-4400-8B90-2D47EF85E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2"/>
                </a:solidFill>
              </a:rPr>
              <a:t>Introduction</a:t>
            </a:r>
          </a:p>
          <a:p>
            <a:endParaRPr lang="en-US" altLang="zh-CN" dirty="0"/>
          </a:p>
          <a:p>
            <a:r>
              <a:rPr lang="en-US" altLang="zh-CN" dirty="0">
                <a:solidFill>
                  <a:schemeClr val="bg2"/>
                </a:solidFill>
              </a:rPr>
              <a:t>Construction 1</a:t>
            </a:r>
          </a:p>
          <a:p>
            <a:endParaRPr lang="en-US" altLang="zh-CN" dirty="0">
              <a:solidFill>
                <a:schemeClr val="bg2"/>
              </a:solidFill>
            </a:endParaRPr>
          </a:p>
          <a:p>
            <a:r>
              <a:rPr lang="en-US" altLang="zh-CN" dirty="0">
                <a:solidFill>
                  <a:schemeClr val="bg2"/>
                </a:solidFill>
              </a:rPr>
              <a:t>Construction 2</a:t>
            </a:r>
          </a:p>
          <a:p>
            <a:endParaRPr lang="en-US" altLang="zh-CN" dirty="0"/>
          </a:p>
          <a:p>
            <a:r>
              <a:rPr lang="en-US" altLang="zh-CN" dirty="0"/>
              <a:t>Application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3722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71CE6F-DA28-ED49-A8A1-E43BD4606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ZKP on Secret-Shared Data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E8E5732-43C6-CC4C-91C1-4B3784F658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GMW Compiler</a:t>
                </a:r>
              </a:p>
              <a:p>
                <a:r>
                  <a:rPr kumimoji="1" lang="en-US" altLang="zh-CN" dirty="0"/>
                  <a:t>Total transcript =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←</m:t>
                                </m:r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kumimoji="1"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dirty="0"/>
                  <a:t>is typically a low-degree language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zh-CN" dirty="0"/>
                  <a:t>, but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zh-CN" dirty="0"/>
                  <a:t> wants to prove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zh-CN" dirty="0"/>
                  <a:t> not all statement is public</a:t>
                </a:r>
              </a:p>
              <a:p>
                <a:r>
                  <a:rPr kumimoji="1" lang="en-US" altLang="zh-CN" dirty="0"/>
                  <a:t>A ZKP on distributed instance suffice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E8E5732-43C6-CC4C-91C1-4B3784F658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7" t="-23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38006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4CCF5D-4A59-EA4B-BE18-B70802823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Application I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B59FA61-4C13-574B-8D01-F7030A0127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Distributed ZK, 1 prover, n verifier</a:t>
                </a:r>
              </a:p>
              <a:p>
                <a:endParaRPr kumimoji="1" lang="en-US" altLang="zh-CN" dirty="0"/>
              </a:p>
              <a:p>
                <a:r>
                  <a:rPr kumimoji="1" lang="en-US" altLang="zh-CN" dirty="0"/>
                  <a:t>Adversary: corrupt 1 prover </a:t>
                </a:r>
                <a:r>
                  <a:rPr kumimoji="1" lang="en-US" altLang="zh-CN" i="1" dirty="0"/>
                  <a:t>or</a:t>
                </a:r>
                <a:r>
                  <a:rPr kumimoji="1" lang="en-US" altLang="zh-CN" dirty="0"/>
                  <a:t> t=n-1 verifiers</a:t>
                </a:r>
              </a:p>
              <a:p>
                <a:endParaRPr kumimoji="1" lang="en-US" altLang="zh-CN" dirty="0"/>
              </a:p>
              <a:p>
                <a:r>
                  <a:rPr kumimoji="1" lang="en-US" altLang="zh-CN" dirty="0"/>
                  <a:t>Solution: Additively share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zh-CN" dirty="0"/>
                  <a:t>, reconstruct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zh-CN" dirty="0"/>
                  <a:t> by a certain verifier (e.g.,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zh-CN" dirty="0"/>
                  <a:t>)</a:t>
                </a:r>
                <a:endParaRPr kumimoji="1"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B59FA61-4C13-574B-8D01-F7030A0127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7" t="-23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44508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BEBB2E-7621-B24A-BA76-6CC7277E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Application I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ACF87F-DA47-5C4A-B8D0-178010905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056C4C3-F4D1-C142-9CDA-1B6097E6D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2400"/>
            <a:ext cx="9144000" cy="265889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D08081F-5372-9046-8B1A-16C1CD10C6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16031"/>
            <a:ext cx="9144000" cy="2658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1472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2C9592-9639-F643-A02A-86B96C297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Application II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89BEFE-2DAA-4B44-A813-217203477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149858"/>
          </a:xfrm>
        </p:spPr>
        <p:txBody>
          <a:bodyPr/>
          <a:lstStyle/>
          <a:p>
            <a:r>
              <a:rPr kumimoji="1" lang="en-US" altLang="zh-CN" dirty="0"/>
              <a:t>Distributed ZK, 1 prover, n verifier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Adversary: corrupt 1 prover </a:t>
            </a:r>
            <a:r>
              <a:rPr kumimoji="1" lang="en-US" altLang="zh-CN" i="1" dirty="0"/>
              <a:t>and</a:t>
            </a:r>
            <a:r>
              <a:rPr kumimoji="1" lang="en-US" altLang="zh-CN" dirty="0"/>
              <a:t> t=n/2-1 verifiers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Solution: robustly-share every field element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13709EC-44BF-3A45-B272-05F1031D044E}"/>
              </a:ext>
            </a:extLst>
          </p:cNvPr>
          <p:cNvSpPr/>
          <p:nvPr/>
        </p:nvSpPr>
        <p:spPr>
          <a:xfrm>
            <a:off x="1554480" y="5600444"/>
            <a:ext cx="646176" cy="243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BAF27C7-7AF1-5C48-939F-25362ADEEE62}"/>
              </a:ext>
            </a:extLst>
          </p:cNvPr>
          <p:cNvSpPr/>
          <p:nvPr/>
        </p:nvSpPr>
        <p:spPr>
          <a:xfrm>
            <a:off x="3394710" y="5132831"/>
            <a:ext cx="646176" cy="1179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右箭头 5">
            <a:extLst>
              <a:ext uri="{FF2B5EF4-FFF2-40B4-BE49-F238E27FC236}">
                <a16:creationId xmlns:a16="http://schemas.microsoft.com/office/drawing/2014/main" id="{3F7822B3-0108-9845-B058-9E50792FB38A}"/>
              </a:ext>
            </a:extLst>
          </p:cNvPr>
          <p:cNvSpPr/>
          <p:nvPr/>
        </p:nvSpPr>
        <p:spPr>
          <a:xfrm>
            <a:off x="2474976" y="5620512"/>
            <a:ext cx="548640" cy="2316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BDA552E-F72F-CA4D-AF1E-6FC60138F294}"/>
                  </a:ext>
                </a:extLst>
              </p:cNvPr>
              <p:cNvSpPr txBox="1"/>
              <p:nvPr/>
            </p:nvSpPr>
            <p:spPr>
              <a:xfrm>
                <a:off x="1400693" y="6312523"/>
                <a:ext cx="9623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𝔽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BDA552E-F72F-CA4D-AF1E-6FC60138F2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0693" y="6312523"/>
                <a:ext cx="96231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298CCE5A-151B-1749-BC5C-EFBD870AC178}"/>
                  </a:ext>
                </a:extLst>
              </p:cNvPr>
              <p:cNvSpPr txBox="1"/>
              <p:nvPr/>
            </p:nvSpPr>
            <p:spPr>
              <a:xfrm>
                <a:off x="3120583" y="6312523"/>
                <a:ext cx="11944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𝔽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298CCE5A-151B-1749-BC5C-EFBD870AC1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0583" y="6312523"/>
                <a:ext cx="119443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D71830A-315D-6A49-8BCB-1F8767FEE9F1}"/>
                  </a:ext>
                </a:extLst>
              </p:cNvPr>
              <p:cNvSpPr txBox="1"/>
              <p:nvPr/>
            </p:nvSpPr>
            <p:spPr>
              <a:xfrm>
                <a:off x="3238083" y="4684825"/>
                <a:ext cx="9594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𝒞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⊆</m:t>
                      </m:r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𝔽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D71830A-315D-6A49-8BCB-1F8767FEE9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8083" y="4684825"/>
                <a:ext cx="95943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78005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FA76D2-D49D-B245-A44E-B1DA91DE5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MPC Verification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EBDEBD-EE1A-604A-B212-76EF36226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D6CDD9A-862C-8F4E-AD0D-CE4C9DF0B9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03"/>
          <a:stretch/>
        </p:blipFill>
        <p:spPr>
          <a:xfrm>
            <a:off x="0" y="1583358"/>
            <a:ext cx="9144000" cy="5274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5470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CEC674-39C5-E448-96F3-C2DA2629B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A307EFFC-91CC-F043-BDE6-F3199BD018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074"/>
          <a:stretch/>
        </p:blipFill>
        <p:spPr>
          <a:xfrm>
            <a:off x="-1" y="142086"/>
            <a:ext cx="8899895" cy="133185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77AB68D-38AB-A04F-AA79-BC3712B47D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473942"/>
            <a:ext cx="9144000" cy="5384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0066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116A4D-7412-1749-A54E-4250EFA13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2AF46E-4766-A746-8397-CEAF55BC3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FB38379-F6BC-9143-BF6E-7957789A8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5798"/>
            <a:ext cx="9144000" cy="1334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4615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439F32-6D81-D444-A295-0218BB325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Questions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EA43CF-E7E1-724B-82C7-6D5CFBF9E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How to prove Claim 1</a:t>
            </a:r>
          </a:p>
          <a:p>
            <a:r>
              <a:rPr kumimoji="1" lang="en-US" altLang="zh-CN" dirty="0"/>
              <a:t>How to identify and sample non-zero-divisors</a:t>
            </a:r>
          </a:p>
          <a:p>
            <a:r>
              <a:rPr kumimoji="1" lang="en-US" altLang="zh-CN" dirty="0"/>
              <a:t>Applications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995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71CE6F-DA28-ED49-A8A1-E43BD4606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ZKP on Secret-Shared Data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E8E5732-43C6-CC4C-91C1-4B3784F658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en-US" altLang="zh-CN" dirty="0"/>
                  <a:t>Checking MPC correctness</a:t>
                </a:r>
              </a:p>
              <a:p>
                <a:r>
                  <a:rPr kumimoji="1" lang="en-US" altLang="zh-CN" dirty="0"/>
                  <a:t>Star-Sharing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zh-CN" dirty="0"/>
              </a:p>
              <a:p>
                <a:r>
                  <a:rPr kumimoji="1" lang="en-US" altLang="zh-CN" dirty="0"/>
                  <a:t>A dealer pre-shares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zh-CN" b="0" i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kumimoji="1" lang="en-US" altLang="zh-CN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i="1" dirty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kumimoji="1"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kumimoji="1" lang="en-US" altLang="zh-CN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zh-CN" dirty="0"/>
              </a:p>
              <a:p>
                <a:r>
                  <a:rPr kumimoji="1" lang="en-US" altLang="zh-CN" dirty="0"/>
                  <a:t>A protocol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b="0" i="0" smtClean="0"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kumimoji="1" lang="en-US" altLang="zh-CN" dirty="0"/>
                  <a:t> generates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kumimoji="1" lang="en-US" altLang="zh-CN" dirty="0"/>
                  <a:t> for every wire except with additive-errors.</a:t>
                </a:r>
              </a:p>
              <a:p>
                <a:endParaRPr kumimoji="1" lang="en-US" altLang="zh-CN" dirty="0"/>
              </a:p>
              <a:p>
                <a:endParaRPr kumimoji="1" lang="en-US" altLang="zh-CN" dirty="0"/>
              </a:p>
              <a:p>
                <a:r>
                  <a:rPr kumimoji="1" lang="en-US" altLang="zh-CN" dirty="0"/>
                  <a:t>We need to verify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kumimoji="1" lang="en-US" altLang="zh-CN" dirty="0"/>
              </a:p>
              <a:p>
                <a:endParaRPr kumimoji="1"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E8E5732-43C6-CC4C-91C1-4B3784F658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7" t="-23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5B93E304-28FC-CA41-AC9B-027D53437C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4816" y="4267035"/>
            <a:ext cx="57531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066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740BCC-DA59-E444-AF53-21EF17568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ZKP on Secret-Shared Data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935749-F26D-E74E-A765-0A7FFE8D0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50540E6-6744-5B45-9D8D-F7D29D848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1825625"/>
            <a:ext cx="8305800" cy="328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899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740BCC-DA59-E444-AF53-21EF17568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ZKP on Secret-Shared Data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935749-F26D-E74E-A765-0A7FFE8D0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4653C52-1BED-464A-A781-D558BFD36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9"/>
            <a:ext cx="9144000" cy="4205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512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D590B4D-BF9B-8848-9E08-EC0DE9F53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820" y="3695701"/>
            <a:ext cx="6502400" cy="12954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0C740BCC-DA59-E444-AF53-21EF17568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ZKP on Secret-Shared Data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4935749-F26D-E74E-A765-0A7FFE8D0B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zh-CN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zh-CN" dirty="0"/>
                  <a:t> computes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zh-CN" b="0" i="0" smtClean="0"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zh-CN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zh-CN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zh-CN" dirty="0"/>
                  <a:t> is sampled by dealer)</a:t>
                </a:r>
              </a:p>
              <a:p>
                <a:endParaRPr kumimoji="1"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zh-CN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zh-CN" dirty="0"/>
                  <a:t> wants to prove to all parties (dealer,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kumimoji="1" lang="en-US" altLang="zh-CN" b="0" i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kumimoji="1" lang="en-US" altLang="zh-CN">
                                    <a:latin typeface="Cambria Math" panose="02040503050406030204" pitchFamily="18" charset="0"/>
                                  </a:rPr>
                                  <m:t>P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zh-CN" dirty="0"/>
                  <a:t>) that for </a:t>
                </a:r>
                <a:endParaRPr kumimoji="1"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4935749-F26D-E74E-A765-0A7FFE8D0B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47" t="-20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18EAF09B-6CD2-484A-8FF2-47F7EFBCA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8400" y="4991101"/>
            <a:ext cx="68072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588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60AC20-2A41-764E-990C-FAF966650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ZKP on Secret-Shared Data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CF1E1D-656F-864B-8C13-DB0F744E6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Another case is when the statement is secret-shared among multiple verifiers</a:t>
            </a:r>
          </a:p>
          <a:p>
            <a:r>
              <a:rPr kumimoji="1" lang="en-US" altLang="zh-CN" dirty="0"/>
              <a:t>Or encrypted using homomorphic encryption or commitment </a:t>
            </a:r>
          </a:p>
          <a:p>
            <a:r>
              <a:rPr lang="en" altLang="zh-CN" dirty="0"/>
              <a:t>Anonymous messaging</a:t>
            </a:r>
          </a:p>
          <a:p>
            <a:r>
              <a:rPr lang="en" altLang="zh-CN" dirty="0"/>
              <a:t>Verifiable function secret sharing </a:t>
            </a:r>
          </a:p>
          <a:p>
            <a:r>
              <a:rPr lang="en" altLang="zh-CN" dirty="0"/>
              <a:t>Systems for the private computation of aggregate statistics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3889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B99CEF-A6C2-1B43-8F7F-5B20BDD4A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Techniques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B80806-6C80-C14E-92BF-211118962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283079"/>
          </a:xfrm>
        </p:spPr>
        <p:txBody>
          <a:bodyPr/>
          <a:lstStyle/>
          <a:p>
            <a:r>
              <a:rPr kumimoji="1" lang="en-US" altLang="zh-CN" dirty="0"/>
              <a:t>The authors propose Fully-Linear PCP/IOP to solve this problem</a:t>
            </a:r>
          </a:p>
          <a:p>
            <a:r>
              <a:rPr kumimoji="1" lang="en-US" altLang="zh-CN" dirty="0"/>
              <a:t>Linear query can be distributed among multiple shares/pieces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4">
                <a:extLst>
                  <a:ext uri="{FF2B5EF4-FFF2-40B4-BE49-F238E27FC236}">
                    <a16:creationId xmlns:a16="http://schemas.microsoft.com/office/drawing/2014/main" id="{69B93666-49B4-3F41-AD6E-FCB69BEAE87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22440768"/>
                  </p:ext>
                </p:extLst>
              </p:nvPr>
            </p:nvGraphicFramePr>
            <p:xfrm>
              <a:off x="628650" y="4298696"/>
              <a:ext cx="7886700" cy="1828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628900">
                      <a:extLst>
                        <a:ext uri="{9D8B030D-6E8A-4147-A177-3AD203B41FA5}">
                          <a16:colId xmlns:a16="http://schemas.microsoft.com/office/drawing/2014/main" val="4186629585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1123539240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63159907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2400" dirty="0"/>
                            <a:t>Type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/>
                            <a:t>Input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r>
                            <a:rPr lang="en-US" altLang="zh-CN" sz="2400" dirty="0"/>
                            <a:t> access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/>
                            <a:t>Proof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oMath>
                          </a14:m>
                          <a:r>
                            <a:rPr lang="en-US" altLang="zh-CN" sz="2400" dirty="0"/>
                            <a:t> access</a:t>
                          </a:r>
                          <a:endParaRPr lang="zh-CN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420173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2400" dirty="0"/>
                            <a:t>PCP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/>
                            <a:t>Arbitrary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/>
                            <a:t>Point</a:t>
                          </a:r>
                          <a:endParaRPr lang="zh-CN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31165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2400" dirty="0"/>
                            <a:t>Linear-PCP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/>
                            <a:t>Arbitrary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/>
                            <a:t>Linear</a:t>
                          </a:r>
                          <a:endParaRPr lang="zh-CN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28801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2400" dirty="0"/>
                            <a:t>Fully-Linear PCP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/>
                            <a:t>Linear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/>
                            <a:t>Linear</a:t>
                          </a:r>
                          <a:endParaRPr lang="zh-CN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061968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4">
                <a:extLst>
                  <a:ext uri="{FF2B5EF4-FFF2-40B4-BE49-F238E27FC236}">
                    <a16:creationId xmlns:a16="http://schemas.microsoft.com/office/drawing/2014/main" id="{69B93666-49B4-3F41-AD6E-FCB69BEAE87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22440768"/>
                  </p:ext>
                </p:extLst>
              </p:nvPr>
            </p:nvGraphicFramePr>
            <p:xfrm>
              <a:off x="628650" y="4298696"/>
              <a:ext cx="7886700" cy="18288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628900">
                      <a:extLst>
                        <a:ext uri="{9D8B030D-6E8A-4147-A177-3AD203B41FA5}">
                          <a16:colId xmlns:a16="http://schemas.microsoft.com/office/drawing/2014/main" val="4186629585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1123539240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631599077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2400" dirty="0"/>
                            <a:t>Type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11111" r="-100000" b="-330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00966" t="-11111" r="-483" b="-330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4201731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2400" dirty="0"/>
                            <a:t>PCP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/>
                            <a:t>Arbitrary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/>
                            <a:t>Point</a:t>
                          </a:r>
                          <a:endParaRPr lang="zh-CN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311654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2400" dirty="0"/>
                            <a:t>Linear-PCP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/>
                            <a:t>Arbitrary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/>
                            <a:t>Linear</a:t>
                          </a:r>
                          <a:endParaRPr lang="zh-CN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288014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2400" dirty="0"/>
                            <a:t>Fully-Linear PCP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/>
                            <a:t>Linear</a:t>
                          </a:r>
                          <a:endParaRPr lang="zh-CN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2400" dirty="0"/>
                            <a:t>Linear</a:t>
                          </a:r>
                          <a:endParaRPr lang="zh-CN" alt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061968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86543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1576</TotalTime>
  <Words>1005</Words>
  <Application>Microsoft Macintosh PowerPoint</Application>
  <PresentationFormat>全屏显示(4:3)</PresentationFormat>
  <Paragraphs>211</Paragraphs>
  <Slides>36</Slides>
  <Notes>0</Notes>
  <HiddenSlides>2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39" baseType="lpstr">
      <vt:lpstr>Arial</vt:lpstr>
      <vt:lpstr>Cambria Math</vt:lpstr>
      <vt:lpstr>Office 主题​​</vt:lpstr>
      <vt:lpstr>Zero-Knowledge Proofs on Secret-Shared Data via Fully Linear PCPs</vt:lpstr>
      <vt:lpstr>Synopsis</vt:lpstr>
      <vt:lpstr>ZKP on Secret-Shared Data</vt:lpstr>
      <vt:lpstr>ZKP on Secret-Shared Data</vt:lpstr>
      <vt:lpstr>ZKP on Secret-Shared Data</vt:lpstr>
      <vt:lpstr>ZKP on Secret-Shared Data</vt:lpstr>
      <vt:lpstr>ZKP on Secret-Shared Data</vt:lpstr>
      <vt:lpstr>ZKP on Secret-Shared Data</vt:lpstr>
      <vt:lpstr>Techniques</vt:lpstr>
      <vt:lpstr>Comparison</vt:lpstr>
      <vt:lpstr>Synopsis</vt:lpstr>
      <vt:lpstr>FLPCP over F</vt:lpstr>
      <vt:lpstr>An Example of C</vt:lpstr>
      <vt:lpstr>FLPCP Construction</vt:lpstr>
      <vt:lpstr>FLPCP Construction</vt:lpstr>
      <vt:lpstr>FLPCP Construction</vt:lpstr>
      <vt:lpstr>Security and Parameters</vt:lpstr>
      <vt:lpstr>Summary</vt:lpstr>
      <vt:lpstr>Better Efficiency</vt:lpstr>
      <vt:lpstr>FLIOP over F</vt:lpstr>
      <vt:lpstr>FLIOP over F</vt:lpstr>
      <vt:lpstr>FLIOP over F</vt:lpstr>
      <vt:lpstr>Synopsis</vt:lpstr>
      <vt:lpstr>Extension to R=Z_(2^w )/f(x)</vt:lpstr>
      <vt:lpstr>Algebra</vt:lpstr>
      <vt:lpstr>Algebra</vt:lpstr>
      <vt:lpstr>FLPCP/IOP over R=Z_(2^w )/f(x)</vt:lpstr>
      <vt:lpstr>Security and Performance</vt:lpstr>
      <vt:lpstr>Synopsis</vt:lpstr>
      <vt:lpstr>Application I</vt:lpstr>
      <vt:lpstr>Application I</vt:lpstr>
      <vt:lpstr>Application II</vt:lpstr>
      <vt:lpstr>MPC Verification</vt:lpstr>
      <vt:lpstr>PowerPoint 演示文稿</vt:lpstr>
      <vt:lpstr>PowerPoint 演示文稿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Multi-Prover Zero-Knowledge: Better Efficiency and More Applications</dc:title>
  <dc:creator>崔泓睿</dc:creator>
  <cp:lastModifiedBy>崔泓睿</cp:lastModifiedBy>
  <cp:revision>10</cp:revision>
  <dcterms:created xsi:type="dcterms:W3CDTF">2021-08-07T11:16:17Z</dcterms:created>
  <dcterms:modified xsi:type="dcterms:W3CDTF">2021-09-09T00:15:00Z</dcterms:modified>
</cp:coreProperties>
</file>