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93" r:id="rId3"/>
    <p:sldId id="297" r:id="rId4"/>
    <p:sldId id="298" r:id="rId5"/>
    <p:sldId id="299" r:id="rId6"/>
    <p:sldId id="295" r:id="rId7"/>
    <p:sldId id="301" r:id="rId8"/>
    <p:sldId id="300" r:id="rId9"/>
    <p:sldId id="302" r:id="rId10"/>
    <p:sldId id="303" r:id="rId11"/>
    <p:sldId id="304" r:id="rId12"/>
    <p:sldId id="296" r:id="rId13"/>
    <p:sldId id="305" r:id="rId14"/>
    <p:sldId id="306" r:id="rId15"/>
    <p:sldId id="307" r:id="rId16"/>
    <p:sldId id="309" r:id="rId17"/>
    <p:sldId id="308" r:id="rId18"/>
    <p:sldId id="31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42082-72CA-8544-8947-9EC382B85548}" v="57" dt="2021-08-12T14:26:38.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崔泓睿" userId="2a3b6e62-cace-4164-8715-68fe123ec54d" providerId="ADAL" clId="{22B8AC6E-BAFE-2348-B27B-F0D67F5223B5}"/>
    <pc:docChg chg="undo custSel addSld delSld modSld sldOrd">
      <pc:chgData name="崔泓睿" userId="2a3b6e62-cace-4164-8715-68fe123ec54d" providerId="ADAL" clId="{22B8AC6E-BAFE-2348-B27B-F0D67F5223B5}" dt="2021-08-12T14:07:24.152" v="15735" actId="20577"/>
      <pc:docMkLst>
        <pc:docMk/>
      </pc:docMkLst>
      <pc:sldChg chg="modNotesTx">
        <pc:chgData name="崔泓睿" userId="2a3b6e62-cace-4164-8715-68fe123ec54d" providerId="ADAL" clId="{22B8AC6E-BAFE-2348-B27B-F0D67F5223B5}" dt="2021-08-12T13:19:46.041" v="6131" actId="20577"/>
        <pc:sldMkLst>
          <pc:docMk/>
          <pc:sldMk cId="2848648420" sldId="256"/>
        </pc:sldMkLst>
      </pc:sldChg>
      <pc:sldChg chg="modSp mod modNotesTx">
        <pc:chgData name="崔泓睿" userId="2a3b6e62-cace-4164-8715-68fe123ec54d" providerId="ADAL" clId="{22B8AC6E-BAFE-2348-B27B-F0D67F5223B5}" dt="2021-08-12T13:20:15.762" v="6228" actId="20577"/>
        <pc:sldMkLst>
          <pc:docMk/>
          <pc:sldMk cId="4078122364" sldId="293"/>
        </pc:sldMkLst>
        <pc:spChg chg="mod">
          <ac:chgData name="崔泓睿" userId="2a3b6e62-cace-4164-8715-68fe123ec54d" providerId="ADAL" clId="{22B8AC6E-BAFE-2348-B27B-F0D67F5223B5}" dt="2021-08-12T01:32:07.760" v="64" actId="20577"/>
          <ac:spMkLst>
            <pc:docMk/>
            <pc:sldMk cId="4078122364" sldId="293"/>
            <ac:spMk id="3" creationId="{19714C57-147A-4400-8B90-2D47EF85E897}"/>
          </ac:spMkLst>
        </pc:spChg>
      </pc:sldChg>
      <pc:sldChg chg="del">
        <pc:chgData name="崔泓睿" userId="2a3b6e62-cace-4164-8715-68fe123ec54d" providerId="ADAL" clId="{22B8AC6E-BAFE-2348-B27B-F0D67F5223B5}" dt="2021-08-12T01:32:38.268" v="69" actId="2696"/>
        <pc:sldMkLst>
          <pc:docMk/>
          <pc:sldMk cId="326408192" sldId="294"/>
        </pc:sldMkLst>
      </pc:sldChg>
      <pc:sldChg chg="add del">
        <pc:chgData name="崔泓睿" userId="2a3b6e62-cace-4164-8715-68fe123ec54d" providerId="ADAL" clId="{22B8AC6E-BAFE-2348-B27B-F0D67F5223B5}" dt="2021-08-12T01:32:32.499" v="66"/>
        <pc:sldMkLst>
          <pc:docMk/>
          <pc:sldMk cId="2874980663" sldId="295"/>
        </pc:sldMkLst>
      </pc:sldChg>
      <pc:sldChg chg="modSp add mod modNotesTx">
        <pc:chgData name="崔泓睿" userId="2a3b6e62-cace-4164-8715-68fe123ec54d" providerId="ADAL" clId="{22B8AC6E-BAFE-2348-B27B-F0D67F5223B5}" dt="2021-08-12T13:34:15.205" v="8675" actId="20577"/>
        <pc:sldMkLst>
          <pc:docMk/>
          <pc:sldMk cId="4106074038" sldId="295"/>
        </pc:sldMkLst>
        <pc:spChg chg="mod">
          <ac:chgData name="崔泓睿" userId="2a3b6e62-cace-4164-8715-68fe123ec54d" providerId="ADAL" clId="{22B8AC6E-BAFE-2348-B27B-F0D67F5223B5}" dt="2021-08-12T01:32:52.882" v="73" actId="207"/>
          <ac:spMkLst>
            <pc:docMk/>
            <pc:sldMk cId="4106074038" sldId="295"/>
            <ac:spMk id="3" creationId="{19714C57-147A-4400-8B90-2D47EF85E897}"/>
          </ac:spMkLst>
        </pc:spChg>
      </pc:sldChg>
      <pc:sldChg chg="modSp add del mod modNotesTx">
        <pc:chgData name="崔泓睿" userId="2a3b6e62-cace-4164-8715-68fe123ec54d" providerId="ADAL" clId="{22B8AC6E-BAFE-2348-B27B-F0D67F5223B5}" dt="2021-08-12T13:54:18.413" v="12833" actId="20577"/>
        <pc:sldMkLst>
          <pc:docMk/>
          <pc:sldMk cId="2416300185" sldId="296"/>
        </pc:sldMkLst>
        <pc:spChg chg="mod">
          <ac:chgData name="崔泓睿" userId="2a3b6e62-cace-4164-8715-68fe123ec54d" providerId="ADAL" clId="{22B8AC6E-BAFE-2348-B27B-F0D67F5223B5}" dt="2021-08-12T01:32:59.715" v="75" actId="207"/>
          <ac:spMkLst>
            <pc:docMk/>
            <pc:sldMk cId="2416300185" sldId="296"/>
            <ac:spMk id="3" creationId="{19714C57-147A-4400-8B90-2D47EF85E897}"/>
          </ac:spMkLst>
        </pc:spChg>
      </pc:sldChg>
      <pc:sldChg chg="modSp new mod modNotesTx">
        <pc:chgData name="崔泓睿" userId="2a3b6e62-cace-4164-8715-68fe123ec54d" providerId="ADAL" clId="{22B8AC6E-BAFE-2348-B27B-F0D67F5223B5}" dt="2021-08-12T13:23:32.602" v="6737" actId="20577"/>
        <pc:sldMkLst>
          <pc:docMk/>
          <pc:sldMk cId="796494681" sldId="297"/>
        </pc:sldMkLst>
        <pc:spChg chg="mod">
          <ac:chgData name="崔泓睿" userId="2a3b6e62-cace-4164-8715-68fe123ec54d" providerId="ADAL" clId="{22B8AC6E-BAFE-2348-B27B-F0D67F5223B5}" dt="2021-08-12T04:02:56.388" v="4949" actId="20577"/>
          <ac:spMkLst>
            <pc:docMk/>
            <pc:sldMk cId="796494681" sldId="297"/>
            <ac:spMk id="2" creationId="{D3AF614E-06CE-504E-A2EF-0EC51013BC90}"/>
          </ac:spMkLst>
        </pc:spChg>
        <pc:spChg chg="mod">
          <ac:chgData name="崔泓睿" userId="2a3b6e62-cace-4164-8715-68fe123ec54d" providerId="ADAL" clId="{22B8AC6E-BAFE-2348-B27B-F0D67F5223B5}" dt="2021-08-12T01:55:59.822" v="588" actId="20577"/>
          <ac:spMkLst>
            <pc:docMk/>
            <pc:sldMk cId="796494681" sldId="297"/>
            <ac:spMk id="3" creationId="{DA47DF21-618A-B14F-BBF1-DFE20EF7A4C0}"/>
          </ac:spMkLst>
        </pc:spChg>
      </pc:sldChg>
      <pc:sldChg chg="addSp delSp modSp new mod modNotesTx">
        <pc:chgData name="崔泓睿" userId="2a3b6e62-cace-4164-8715-68fe123ec54d" providerId="ADAL" clId="{22B8AC6E-BAFE-2348-B27B-F0D67F5223B5}" dt="2021-08-12T13:29:37.311" v="7921" actId="20577"/>
        <pc:sldMkLst>
          <pc:docMk/>
          <pc:sldMk cId="3086871399" sldId="298"/>
        </pc:sldMkLst>
        <pc:spChg chg="mod">
          <ac:chgData name="崔泓睿" userId="2a3b6e62-cace-4164-8715-68fe123ec54d" providerId="ADAL" clId="{22B8AC6E-BAFE-2348-B27B-F0D67F5223B5}" dt="2021-08-12T01:56:09.540" v="612" actId="20577"/>
          <ac:spMkLst>
            <pc:docMk/>
            <pc:sldMk cId="3086871399" sldId="298"/>
            <ac:spMk id="2" creationId="{7BEB543D-9DBB-D346-AD85-7AE2ED0E1EF2}"/>
          </ac:spMkLst>
        </pc:spChg>
        <pc:spChg chg="mod">
          <ac:chgData name="崔泓睿" userId="2a3b6e62-cace-4164-8715-68fe123ec54d" providerId="ADAL" clId="{22B8AC6E-BAFE-2348-B27B-F0D67F5223B5}" dt="2021-08-12T02:30:14.880" v="1479" actId="114"/>
          <ac:spMkLst>
            <pc:docMk/>
            <pc:sldMk cId="3086871399" sldId="298"/>
            <ac:spMk id="3" creationId="{1F3202EC-17C9-9245-B213-5B04C7529A5B}"/>
          </ac:spMkLst>
        </pc:spChg>
        <pc:spChg chg="add del mod">
          <ac:chgData name="崔泓睿" userId="2a3b6e62-cace-4164-8715-68fe123ec54d" providerId="ADAL" clId="{22B8AC6E-BAFE-2348-B27B-F0D67F5223B5}" dt="2021-08-12T02:21:10.532" v="973" actId="478"/>
          <ac:spMkLst>
            <pc:docMk/>
            <pc:sldMk cId="3086871399" sldId="298"/>
            <ac:spMk id="4" creationId="{79379A0D-E80F-854F-AE87-E71F59BEEA4F}"/>
          </ac:spMkLst>
        </pc:spChg>
        <pc:spChg chg="add del mod">
          <ac:chgData name="崔泓睿" userId="2a3b6e62-cace-4164-8715-68fe123ec54d" providerId="ADAL" clId="{22B8AC6E-BAFE-2348-B27B-F0D67F5223B5}" dt="2021-08-12T02:22:16.588" v="1019" actId="478"/>
          <ac:spMkLst>
            <pc:docMk/>
            <pc:sldMk cId="3086871399" sldId="298"/>
            <ac:spMk id="5" creationId="{A82F35AE-5817-1942-92CA-E35D6F15CE3E}"/>
          </ac:spMkLst>
        </pc:spChg>
        <pc:spChg chg="add mod">
          <ac:chgData name="崔泓睿" userId="2a3b6e62-cace-4164-8715-68fe123ec54d" providerId="ADAL" clId="{22B8AC6E-BAFE-2348-B27B-F0D67F5223B5}" dt="2021-08-12T02:29:32.611" v="1412" actId="164"/>
          <ac:spMkLst>
            <pc:docMk/>
            <pc:sldMk cId="3086871399" sldId="298"/>
            <ac:spMk id="6" creationId="{1E6AEFAE-F526-BC41-B723-C4A135E7D828}"/>
          </ac:spMkLst>
        </pc:spChg>
        <pc:spChg chg="add mod">
          <ac:chgData name="崔泓睿" userId="2a3b6e62-cace-4164-8715-68fe123ec54d" providerId="ADAL" clId="{22B8AC6E-BAFE-2348-B27B-F0D67F5223B5}" dt="2021-08-12T02:29:32.611" v="1412" actId="164"/>
          <ac:spMkLst>
            <pc:docMk/>
            <pc:sldMk cId="3086871399" sldId="298"/>
            <ac:spMk id="7" creationId="{569FD4E4-E3D8-7E41-8171-86F32334AAF9}"/>
          </ac:spMkLst>
        </pc:spChg>
        <pc:spChg chg="add mod">
          <ac:chgData name="崔泓睿" userId="2a3b6e62-cace-4164-8715-68fe123ec54d" providerId="ADAL" clId="{22B8AC6E-BAFE-2348-B27B-F0D67F5223B5}" dt="2021-08-12T02:29:32.611" v="1412" actId="164"/>
          <ac:spMkLst>
            <pc:docMk/>
            <pc:sldMk cId="3086871399" sldId="298"/>
            <ac:spMk id="8" creationId="{8FE38580-55A2-7D4A-AF44-8B8A40D92A88}"/>
          </ac:spMkLst>
        </pc:spChg>
        <pc:spChg chg="add mod">
          <ac:chgData name="崔泓睿" userId="2a3b6e62-cace-4164-8715-68fe123ec54d" providerId="ADAL" clId="{22B8AC6E-BAFE-2348-B27B-F0D67F5223B5}" dt="2021-08-12T02:29:32.611" v="1412" actId="164"/>
          <ac:spMkLst>
            <pc:docMk/>
            <pc:sldMk cId="3086871399" sldId="298"/>
            <ac:spMk id="9" creationId="{71DBC5EF-9F50-A041-89DF-06F3D3EDA2C9}"/>
          </ac:spMkLst>
        </pc:spChg>
        <pc:spChg chg="add del mod">
          <ac:chgData name="崔泓睿" userId="2a3b6e62-cace-4164-8715-68fe123ec54d" providerId="ADAL" clId="{22B8AC6E-BAFE-2348-B27B-F0D67F5223B5}" dt="2021-08-12T02:28:00.689" v="1274" actId="478"/>
          <ac:spMkLst>
            <pc:docMk/>
            <pc:sldMk cId="3086871399" sldId="298"/>
            <ac:spMk id="10" creationId="{46BF1E3C-3AEB-774D-AAF9-713574BC3DE8}"/>
          </ac:spMkLst>
        </pc:spChg>
        <pc:spChg chg="add mod">
          <ac:chgData name="崔泓睿" userId="2a3b6e62-cace-4164-8715-68fe123ec54d" providerId="ADAL" clId="{22B8AC6E-BAFE-2348-B27B-F0D67F5223B5}" dt="2021-08-12T02:29:32.611" v="1412" actId="164"/>
          <ac:spMkLst>
            <pc:docMk/>
            <pc:sldMk cId="3086871399" sldId="298"/>
            <ac:spMk id="11" creationId="{B1AF142F-261A-434E-9F39-A6B5C9765B2E}"/>
          </ac:spMkLst>
        </pc:spChg>
        <pc:grpChg chg="add mod">
          <ac:chgData name="崔泓睿" userId="2a3b6e62-cace-4164-8715-68fe123ec54d" providerId="ADAL" clId="{22B8AC6E-BAFE-2348-B27B-F0D67F5223B5}" dt="2021-08-12T02:29:40.706" v="1414" actId="1076"/>
          <ac:grpSpMkLst>
            <pc:docMk/>
            <pc:sldMk cId="3086871399" sldId="298"/>
            <ac:grpSpMk id="12" creationId="{6F77D29D-D48C-3942-905D-B25B51329AE5}"/>
          </ac:grpSpMkLst>
        </pc:grpChg>
      </pc:sldChg>
      <pc:sldChg chg="modSp new mod modNotesTx">
        <pc:chgData name="崔泓睿" userId="2a3b6e62-cace-4164-8715-68fe123ec54d" providerId="ADAL" clId="{22B8AC6E-BAFE-2348-B27B-F0D67F5223B5}" dt="2021-08-12T13:33:41.468" v="8590" actId="20577"/>
        <pc:sldMkLst>
          <pc:docMk/>
          <pc:sldMk cId="472829354" sldId="299"/>
        </pc:sldMkLst>
        <pc:spChg chg="mod">
          <ac:chgData name="崔泓睿" userId="2a3b6e62-cace-4164-8715-68fe123ec54d" providerId="ADAL" clId="{22B8AC6E-BAFE-2348-B27B-F0D67F5223B5}" dt="2021-08-12T02:29:00.521" v="1363" actId="20577"/>
          <ac:spMkLst>
            <pc:docMk/>
            <pc:sldMk cId="472829354" sldId="299"/>
            <ac:spMk id="2" creationId="{4434187F-6FAB-1948-8D6D-1B63DA9A7275}"/>
          </ac:spMkLst>
        </pc:spChg>
        <pc:spChg chg="mod">
          <ac:chgData name="崔泓睿" userId="2a3b6e62-cace-4164-8715-68fe123ec54d" providerId="ADAL" clId="{22B8AC6E-BAFE-2348-B27B-F0D67F5223B5}" dt="2021-08-12T02:42:23.119" v="1869" actId="20577"/>
          <ac:spMkLst>
            <pc:docMk/>
            <pc:sldMk cId="472829354" sldId="299"/>
            <ac:spMk id="3" creationId="{29F28F52-D65E-544E-A788-DAB9DF97A9FD}"/>
          </ac:spMkLst>
        </pc:spChg>
      </pc:sldChg>
      <pc:sldChg chg="addSp delSp modSp new mod modNotesTx">
        <pc:chgData name="崔泓睿" userId="2a3b6e62-cace-4164-8715-68fe123ec54d" providerId="ADAL" clId="{22B8AC6E-BAFE-2348-B27B-F0D67F5223B5}" dt="2021-08-12T13:40:03.766" v="9954" actId="20577"/>
        <pc:sldMkLst>
          <pc:docMk/>
          <pc:sldMk cId="3129711487" sldId="300"/>
        </pc:sldMkLst>
        <pc:spChg chg="mod">
          <ac:chgData name="崔泓睿" userId="2a3b6e62-cace-4164-8715-68fe123ec54d" providerId="ADAL" clId="{22B8AC6E-BAFE-2348-B27B-F0D67F5223B5}" dt="2021-08-12T02:42:48.950" v="1908" actId="20577"/>
          <ac:spMkLst>
            <pc:docMk/>
            <pc:sldMk cId="3129711487" sldId="300"/>
            <ac:spMk id="2" creationId="{71C72CC6-B95F-8E42-A978-4A077D2A2916}"/>
          </ac:spMkLst>
        </pc:spChg>
        <pc:spChg chg="mod">
          <ac:chgData name="崔泓睿" userId="2a3b6e62-cace-4164-8715-68fe123ec54d" providerId="ADAL" clId="{22B8AC6E-BAFE-2348-B27B-F0D67F5223B5}" dt="2021-08-12T02:45:28.026" v="2052" actId="14100"/>
          <ac:spMkLst>
            <pc:docMk/>
            <pc:sldMk cId="3129711487" sldId="300"/>
            <ac:spMk id="3" creationId="{06DA9896-1BBD-AC42-B08F-7D49F95DBD43}"/>
          </ac:spMkLst>
        </pc:spChg>
        <pc:spChg chg="del mod topLvl">
          <ac:chgData name="崔泓睿" userId="2a3b6e62-cace-4164-8715-68fe123ec54d" providerId="ADAL" clId="{22B8AC6E-BAFE-2348-B27B-F0D67F5223B5}" dt="2021-08-12T02:44:30.361" v="2023" actId="478"/>
          <ac:spMkLst>
            <pc:docMk/>
            <pc:sldMk cId="3129711487" sldId="300"/>
            <ac:spMk id="8" creationId="{EE1112FD-8AE4-6A4A-AC77-AE74CDA8A2EA}"/>
          </ac:spMkLst>
        </pc:spChg>
        <pc:spChg chg="del mod topLvl">
          <ac:chgData name="崔泓睿" userId="2a3b6e62-cace-4164-8715-68fe123ec54d" providerId="ADAL" clId="{22B8AC6E-BAFE-2348-B27B-F0D67F5223B5}" dt="2021-08-12T02:44:17.709" v="2021" actId="478"/>
          <ac:spMkLst>
            <pc:docMk/>
            <pc:sldMk cId="3129711487" sldId="300"/>
            <ac:spMk id="9" creationId="{C89E96AA-EB7C-F149-B1F7-68DBFB61DB8E}"/>
          </ac:spMkLst>
        </pc:spChg>
        <pc:spChg chg="del mod topLvl">
          <ac:chgData name="崔泓睿" userId="2a3b6e62-cace-4164-8715-68fe123ec54d" providerId="ADAL" clId="{22B8AC6E-BAFE-2348-B27B-F0D67F5223B5}" dt="2021-08-12T02:44:14.514" v="2020" actId="478"/>
          <ac:spMkLst>
            <pc:docMk/>
            <pc:sldMk cId="3129711487" sldId="300"/>
            <ac:spMk id="11" creationId="{29FC0CBC-02C9-9345-A38A-F16E805C10B4}"/>
          </ac:spMkLst>
        </pc:spChg>
        <pc:spChg chg="del mod topLvl">
          <ac:chgData name="崔泓睿" userId="2a3b6e62-cace-4164-8715-68fe123ec54d" providerId="ADAL" clId="{22B8AC6E-BAFE-2348-B27B-F0D67F5223B5}" dt="2021-08-12T02:44:42.214" v="2027" actId="478"/>
          <ac:spMkLst>
            <pc:docMk/>
            <pc:sldMk cId="3129711487" sldId="300"/>
            <ac:spMk id="12" creationId="{9FCB6767-C028-204A-8806-EA24328D09A6}"/>
          </ac:spMkLst>
        </pc:spChg>
        <pc:spChg chg="del mod topLvl">
          <ac:chgData name="崔泓睿" userId="2a3b6e62-cace-4164-8715-68fe123ec54d" providerId="ADAL" clId="{22B8AC6E-BAFE-2348-B27B-F0D67F5223B5}" dt="2021-08-12T02:44:42.214" v="2027" actId="478"/>
          <ac:spMkLst>
            <pc:docMk/>
            <pc:sldMk cId="3129711487" sldId="300"/>
            <ac:spMk id="13" creationId="{BBA93548-F1F2-F148-A999-DDBB5E6B07C9}"/>
          </ac:spMkLst>
        </pc:spChg>
        <pc:spChg chg="del mod topLvl">
          <ac:chgData name="崔泓睿" userId="2a3b6e62-cace-4164-8715-68fe123ec54d" providerId="ADAL" clId="{22B8AC6E-BAFE-2348-B27B-F0D67F5223B5}" dt="2021-08-12T02:44:42.214" v="2027" actId="478"/>
          <ac:spMkLst>
            <pc:docMk/>
            <pc:sldMk cId="3129711487" sldId="300"/>
            <ac:spMk id="14" creationId="{DD4D562C-8872-E24A-8C16-46A722771458}"/>
          </ac:spMkLst>
        </pc:spChg>
        <pc:spChg chg="del mod topLvl">
          <ac:chgData name="崔泓睿" userId="2a3b6e62-cace-4164-8715-68fe123ec54d" providerId="ADAL" clId="{22B8AC6E-BAFE-2348-B27B-F0D67F5223B5}" dt="2021-08-12T02:44:42.214" v="2027" actId="478"/>
          <ac:spMkLst>
            <pc:docMk/>
            <pc:sldMk cId="3129711487" sldId="300"/>
            <ac:spMk id="15" creationId="{136134F2-2E11-A544-B12B-0F13C868A988}"/>
          </ac:spMkLst>
        </pc:spChg>
        <pc:spChg chg="del mod topLvl">
          <ac:chgData name="崔泓睿" userId="2a3b6e62-cace-4164-8715-68fe123ec54d" providerId="ADAL" clId="{22B8AC6E-BAFE-2348-B27B-F0D67F5223B5}" dt="2021-08-12T02:45:29.906" v="2054"/>
          <ac:spMkLst>
            <pc:docMk/>
            <pc:sldMk cId="3129711487" sldId="300"/>
            <ac:spMk id="19" creationId="{CD598343-4B4E-6242-95BC-6FF8566B01BB}"/>
          </ac:spMkLst>
        </pc:spChg>
        <pc:spChg chg="del mod topLvl">
          <ac:chgData name="崔泓睿" userId="2a3b6e62-cace-4164-8715-68fe123ec54d" providerId="ADAL" clId="{22B8AC6E-BAFE-2348-B27B-F0D67F5223B5}" dt="2021-08-12T02:46:30.845" v="2090" actId="478"/>
          <ac:spMkLst>
            <pc:docMk/>
            <pc:sldMk cId="3129711487" sldId="300"/>
            <ac:spMk id="21" creationId="{EE60AF84-B55D-1A43-B418-C535E5600B1B}"/>
          </ac:spMkLst>
        </pc:spChg>
        <pc:spChg chg="del mod topLvl">
          <ac:chgData name="崔泓睿" userId="2a3b6e62-cace-4164-8715-68fe123ec54d" providerId="ADAL" clId="{22B8AC6E-BAFE-2348-B27B-F0D67F5223B5}" dt="2021-08-12T02:46:43.307" v="2095" actId="478"/>
          <ac:spMkLst>
            <pc:docMk/>
            <pc:sldMk cId="3129711487" sldId="300"/>
            <ac:spMk id="23" creationId="{B339133A-D837-854F-B3C7-2926377D887B}"/>
          </ac:spMkLst>
        </pc:spChg>
        <pc:spChg chg="mod topLvl">
          <ac:chgData name="崔泓睿" userId="2a3b6e62-cace-4164-8715-68fe123ec54d" providerId="ADAL" clId="{22B8AC6E-BAFE-2348-B27B-F0D67F5223B5}" dt="2021-08-12T02:48:46.462" v="2147" actId="1076"/>
          <ac:spMkLst>
            <pc:docMk/>
            <pc:sldMk cId="3129711487" sldId="300"/>
            <ac:spMk id="24" creationId="{595CF982-26E4-0147-8710-FD585E8DA33F}"/>
          </ac:spMkLst>
        </pc:spChg>
        <pc:spChg chg="del mod topLvl">
          <ac:chgData name="崔泓睿" userId="2a3b6e62-cace-4164-8715-68fe123ec54d" providerId="ADAL" clId="{22B8AC6E-BAFE-2348-B27B-F0D67F5223B5}" dt="2021-08-12T02:47:02.541" v="2100" actId="478"/>
          <ac:spMkLst>
            <pc:docMk/>
            <pc:sldMk cId="3129711487" sldId="300"/>
            <ac:spMk id="25" creationId="{4D526311-412E-D14F-A037-A7790CDB4810}"/>
          </ac:spMkLst>
        </pc:spChg>
        <pc:spChg chg="del mod topLvl">
          <ac:chgData name="崔泓睿" userId="2a3b6e62-cace-4164-8715-68fe123ec54d" providerId="ADAL" clId="{22B8AC6E-BAFE-2348-B27B-F0D67F5223B5}" dt="2021-08-12T02:44:48.200" v="2029" actId="478"/>
          <ac:spMkLst>
            <pc:docMk/>
            <pc:sldMk cId="3129711487" sldId="300"/>
            <ac:spMk id="26" creationId="{40BEEC0D-D9C0-7848-BE51-60725AC3D7EF}"/>
          </ac:spMkLst>
        </pc:spChg>
        <pc:spChg chg="del mod topLvl">
          <ac:chgData name="崔泓睿" userId="2a3b6e62-cace-4164-8715-68fe123ec54d" providerId="ADAL" clId="{22B8AC6E-BAFE-2348-B27B-F0D67F5223B5}" dt="2021-08-12T02:44:39.019" v="2026" actId="478"/>
          <ac:spMkLst>
            <pc:docMk/>
            <pc:sldMk cId="3129711487" sldId="300"/>
            <ac:spMk id="27" creationId="{24F86DA3-40EF-1F41-8E82-455C73F08A8A}"/>
          </ac:spMkLst>
        </pc:spChg>
        <pc:spChg chg="mod">
          <ac:chgData name="崔泓睿" userId="2a3b6e62-cace-4164-8715-68fe123ec54d" providerId="ADAL" clId="{22B8AC6E-BAFE-2348-B27B-F0D67F5223B5}" dt="2021-08-12T02:44:03.861" v="2019" actId="165"/>
          <ac:spMkLst>
            <pc:docMk/>
            <pc:sldMk cId="3129711487" sldId="300"/>
            <ac:spMk id="29" creationId="{2849A6CE-FD9C-F747-948C-54082D8E05F6}"/>
          </ac:spMkLst>
        </pc:spChg>
        <pc:spChg chg="mod">
          <ac:chgData name="崔泓睿" userId="2a3b6e62-cace-4164-8715-68fe123ec54d" providerId="ADAL" clId="{22B8AC6E-BAFE-2348-B27B-F0D67F5223B5}" dt="2021-08-12T02:44:03.861" v="2019" actId="165"/>
          <ac:spMkLst>
            <pc:docMk/>
            <pc:sldMk cId="3129711487" sldId="300"/>
            <ac:spMk id="31" creationId="{804BCAFF-3226-7F4C-8E76-9483DFCD1F79}"/>
          </ac:spMkLst>
        </pc:spChg>
        <pc:spChg chg="mod">
          <ac:chgData name="崔泓睿" userId="2a3b6e62-cace-4164-8715-68fe123ec54d" providerId="ADAL" clId="{22B8AC6E-BAFE-2348-B27B-F0D67F5223B5}" dt="2021-08-12T02:47:08.910" v="2101" actId="2711"/>
          <ac:spMkLst>
            <pc:docMk/>
            <pc:sldMk cId="3129711487" sldId="300"/>
            <ac:spMk id="33" creationId="{36BBBF8A-9045-8A47-A007-3DA5739ADE5E}"/>
          </ac:spMkLst>
        </pc:spChg>
        <pc:spChg chg="add mod">
          <ac:chgData name="崔泓睿" userId="2a3b6e62-cace-4164-8715-68fe123ec54d" providerId="ADAL" clId="{22B8AC6E-BAFE-2348-B27B-F0D67F5223B5}" dt="2021-08-12T02:48:46.462" v="2147" actId="1076"/>
          <ac:spMkLst>
            <pc:docMk/>
            <pc:sldMk cId="3129711487" sldId="300"/>
            <ac:spMk id="34" creationId="{961318FF-99EE-AE47-A3F0-102C26AA9C13}"/>
          </ac:spMkLst>
        </pc:spChg>
        <pc:spChg chg="add mod">
          <ac:chgData name="崔泓睿" userId="2a3b6e62-cace-4164-8715-68fe123ec54d" providerId="ADAL" clId="{22B8AC6E-BAFE-2348-B27B-F0D67F5223B5}" dt="2021-08-12T02:48:46.462" v="2147" actId="1076"/>
          <ac:spMkLst>
            <pc:docMk/>
            <pc:sldMk cId="3129711487" sldId="300"/>
            <ac:spMk id="35" creationId="{35D1C565-4C5B-EF41-A815-E22E2198CB18}"/>
          </ac:spMkLst>
        </pc:spChg>
        <pc:spChg chg="add mod">
          <ac:chgData name="崔泓睿" userId="2a3b6e62-cace-4164-8715-68fe123ec54d" providerId="ADAL" clId="{22B8AC6E-BAFE-2348-B27B-F0D67F5223B5}" dt="2021-08-12T02:48:46.462" v="2147" actId="1076"/>
          <ac:spMkLst>
            <pc:docMk/>
            <pc:sldMk cId="3129711487" sldId="300"/>
            <ac:spMk id="36" creationId="{8BD5E8DE-E8A5-DB46-995C-50DED25C6E29}"/>
          </ac:spMkLst>
        </pc:spChg>
        <pc:spChg chg="add mod">
          <ac:chgData name="崔泓睿" userId="2a3b6e62-cace-4164-8715-68fe123ec54d" providerId="ADAL" clId="{22B8AC6E-BAFE-2348-B27B-F0D67F5223B5}" dt="2021-08-12T02:48:46.462" v="2147" actId="1076"/>
          <ac:spMkLst>
            <pc:docMk/>
            <pc:sldMk cId="3129711487" sldId="300"/>
            <ac:spMk id="37" creationId="{CBF2373A-76D0-B44B-9699-072566293759}"/>
          </ac:spMkLst>
        </pc:spChg>
        <pc:spChg chg="add mod">
          <ac:chgData name="崔泓睿" userId="2a3b6e62-cace-4164-8715-68fe123ec54d" providerId="ADAL" clId="{22B8AC6E-BAFE-2348-B27B-F0D67F5223B5}" dt="2021-08-12T03:39:52.453" v="4056" actId="1076"/>
          <ac:spMkLst>
            <pc:docMk/>
            <pc:sldMk cId="3129711487" sldId="300"/>
            <ac:spMk id="38" creationId="{6483B172-8EA7-8C4F-8DAA-84B7000E0F97}"/>
          </ac:spMkLst>
        </pc:spChg>
        <pc:grpChg chg="add del mod">
          <ac:chgData name="崔泓睿" userId="2a3b6e62-cace-4164-8715-68fe123ec54d" providerId="ADAL" clId="{22B8AC6E-BAFE-2348-B27B-F0D67F5223B5}" dt="2021-08-12T02:44:03.861" v="2019" actId="165"/>
          <ac:grpSpMkLst>
            <pc:docMk/>
            <pc:sldMk cId="3129711487" sldId="300"/>
            <ac:grpSpMk id="4" creationId="{9C52F61A-92D7-FC46-ABB8-278F7517BA6A}"/>
          </ac:grpSpMkLst>
        </pc:grpChg>
        <pc:grpChg chg="mod topLvl">
          <ac:chgData name="崔泓睿" userId="2a3b6e62-cace-4164-8715-68fe123ec54d" providerId="ADAL" clId="{22B8AC6E-BAFE-2348-B27B-F0D67F5223B5}" dt="2021-08-12T02:48:46.462" v="2147" actId="1076"/>
          <ac:grpSpMkLst>
            <pc:docMk/>
            <pc:sldMk cId="3129711487" sldId="300"/>
            <ac:grpSpMk id="5" creationId="{86D2F181-7047-FB42-A1D7-3B6C33E27976}"/>
          </ac:grpSpMkLst>
        </pc:grpChg>
        <pc:grpChg chg="del mod topLvl">
          <ac:chgData name="崔泓睿" userId="2a3b6e62-cace-4164-8715-68fe123ec54d" providerId="ADAL" clId="{22B8AC6E-BAFE-2348-B27B-F0D67F5223B5}" dt="2021-08-12T02:44:48.200" v="2029" actId="478"/>
          <ac:grpSpMkLst>
            <pc:docMk/>
            <pc:sldMk cId="3129711487" sldId="300"/>
            <ac:grpSpMk id="6" creationId="{ACB851AE-D68D-6943-A908-422C4D3967FF}"/>
          </ac:grpSpMkLst>
        </pc:grpChg>
        <pc:grpChg chg="del mod topLvl">
          <ac:chgData name="崔泓睿" userId="2a3b6e62-cace-4164-8715-68fe123ec54d" providerId="ADAL" clId="{22B8AC6E-BAFE-2348-B27B-F0D67F5223B5}" dt="2021-08-12T02:44:48.200" v="2029" actId="478"/>
          <ac:grpSpMkLst>
            <pc:docMk/>
            <pc:sldMk cId="3129711487" sldId="300"/>
            <ac:grpSpMk id="7" creationId="{025337D7-5E5D-7242-A4B9-668E7474B95A}"/>
          </ac:grpSpMkLst>
        </pc:grpChg>
        <pc:picChg chg="mod topLvl">
          <ac:chgData name="崔泓睿" userId="2a3b6e62-cace-4164-8715-68fe123ec54d" providerId="ADAL" clId="{22B8AC6E-BAFE-2348-B27B-F0D67F5223B5}" dt="2021-08-12T02:48:46.462" v="2147" actId="1076"/>
          <ac:picMkLst>
            <pc:docMk/>
            <pc:sldMk cId="3129711487" sldId="300"/>
            <ac:picMk id="10" creationId="{D2736741-7A13-7C45-AE2F-99A5CE6496CE}"/>
          </ac:picMkLst>
        </pc:picChg>
        <pc:picChg chg="mod">
          <ac:chgData name="崔泓睿" userId="2a3b6e62-cace-4164-8715-68fe123ec54d" providerId="ADAL" clId="{22B8AC6E-BAFE-2348-B27B-F0D67F5223B5}" dt="2021-08-12T02:44:03.861" v="2019" actId="165"/>
          <ac:picMkLst>
            <pc:docMk/>
            <pc:sldMk cId="3129711487" sldId="300"/>
            <ac:picMk id="28" creationId="{FCCF06FE-2E7B-DC4D-A750-83AEE5B34628}"/>
          </ac:picMkLst>
        </pc:picChg>
        <pc:picChg chg="mod">
          <ac:chgData name="崔泓睿" userId="2a3b6e62-cace-4164-8715-68fe123ec54d" providerId="ADAL" clId="{22B8AC6E-BAFE-2348-B27B-F0D67F5223B5}" dt="2021-08-12T02:44:03.861" v="2019" actId="165"/>
          <ac:picMkLst>
            <pc:docMk/>
            <pc:sldMk cId="3129711487" sldId="300"/>
            <ac:picMk id="30" creationId="{17E9246C-B08B-564A-AE30-5CBD5553794A}"/>
          </ac:picMkLst>
        </pc:picChg>
        <pc:picChg chg="mod">
          <ac:chgData name="崔泓睿" userId="2a3b6e62-cace-4164-8715-68fe123ec54d" providerId="ADAL" clId="{22B8AC6E-BAFE-2348-B27B-F0D67F5223B5}" dt="2021-08-12T02:45:02.788" v="2033" actId="20577"/>
          <ac:picMkLst>
            <pc:docMk/>
            <pc:sldMk cId="3129711487" sldId="300"/>
            <ac:picMk id="32" creationId="{E9C3426D-DEEA-A743-B593-DF1625986C2F}"/>
          </ac:picMkLst>
        </pc:picChg>
        <pc:cxnChg chg="del mod topLvl">
          <ac:chgData name="崔泓睿" userId="2a3b6e62-cace-4164-8715-68fe123ec54d" providerId="ADAL" clId="{22B8AC6E-BAFE-2348-B27B-F0D67F5223B5}" dt="2021-08-12T02:44:32.278" v="2024" actId="478"/>
          <ac:cxnSpMkLst>
            <pc:docMk/>
            <pc:sldMk cId="3129711487" sldId="300"/>
            <ac:cxnSpMk id="16" creationId="{A41DDF45-F645-EE43-BA2A-22E59434B3AD}"/>
          </ac:cxnSpMkLst>
        </pc:cxnChg>
        <pc:cxnChg chg="del mod topLvl">
          <ac:chgData name="崔泓睿" userId="2a3b6e62-cace-4164-8715-68fe123ec54d" providerId="ADAL" clId="{22B8AC6E-BAFE-2348-B27B-F0D67F5223B5}" dt="2021-08-12T02:44:42.214" v="2027" actId="478"/>
          <ac:cxnSpMkLst>
            <pc:docMk/>
            <pc:sldMk cId="3129711487" sldId="300"/>
            <ac:cxnSpMk id="17" creationId="{3F44091A-2589-A04B-8AFC-64B01EC5F3BA}"/>
          </ac:cxnSpMkLst>
        </pc:cxnChg>
        <pc:cxnChg chg="mod topLvl">
          <ac:chgData name="崔泓睿" userId="2a3b6e62-cace-4164-8715-68fe123ec54d" providerId="ADAL" clId="{22B8AC6E-BAFE-2348-B27B-F0D67F5223B5}" dt="2021-08-12T02:48:46.462" v="2147" actId="1076"/>
          <ac:cxnSpMkLst>
            <pc:docMk/>
            <pc:sldMk cId="3129711487" sldId="300"/>
            <ac:cxnSpMk id="18" creationId="{EB16C352-72C9-E944-8F07-81D4F1332627}"/>
          </ac:cxnSpMkLst>
        </pc:cxnChg>
        <pc:cxnChg chg="mod topLvl">
          <ac:chgData name="崔泓睿" userId="2a3b6e62-cace-4164-8715-68fe123ec54d" providerId="ADAL" clId="{22B8AC6E-BAFE-2348-B27B-F0D67F5223B5}" dt="2021-08-12T02:48:46.462" v="2147" actId="1076"/>
          <ac:cxnSpMkLst>
            <pc:docMk/>
            <pc:sldMk cId="3129711487" sldId="300"/>
            <ac:cxnSpMk id="20" creationId="{1C73E6FC-EDBF-0C44-944A-CC8D8227582B}"/>
          </ac:cxnSpMkLst>
        </pc:cxnChg>
        <pc:cxnChg chg="mod topLvl">
          <ac:chgData name="崔泓睿" userId="2a3b6e62-cace-4164-8715-68fe123ec54d" providerId="ADAL" clId="{22B8AC6E-BAFE-2348-B27B-F0D67F5223B5}" dt="2021-08-12T02:48:46.462" v="2147" actId="1076"/>
          <ac:cxnSpMkLst>
            <pc:docMk/>
            <pc:sldMk cId="3129711487" sldId="300"/>
            <ac:cxnSpMk id="22" creationId="{DBFD8884-CFC2-6F46-BE74-A219078055D8}"/>
          </ac:cxnSpMkLst>
        </pc:cxnChg>
      </pc:sldChg>
      <pc:sldChg chg="modSp new mod ord modNotesTx">
        <pc:chgData name="崔泓睿" userId="2a3b6e62-cace-4164-8715-68fe123ec54d" providerId="ADAL" clId="{22B8AC6E-BAFE-2348-B27B-F0D67F5223B5}" dt="2021-08-12T13:38:09.241" v="9507" actId="20577"/>
        <pc:sldMkLst>
          <pc:docMk/>
          <pc:sldMk cId="3173646561" sldId="301"/>
        </pc:sldMkLst>
        <pc:spChg chg="mod">
          <ac:chgData name="崔泓睿" userId="2a3b6e62-cace-4164-8715-68fe123ec54d" providerId="ADAL" clId="{22B8AC6E-BAFE-2348-B27B-F0D67F5223B5}" dt="2021-08-12T02:57:31.422" v="2484" actId="20577"/>
          <ac:spMkLst>
            <pc:docMk/>
            <pc:sldMk cId="3173646561" sldId="301"/>
            <ac:spMk id="2" creationId="{909DFD5F-D613-1242-8DF7-F574A335E466}"/>
          </ac:spMkLst>
        </pc:spChg>
        <pc:spChg chg="mod">
          <ac:chgData name="崔泓睿" userId="2a3b6e62-cace-4164-8715-68fe123ec54d" providerId="ADAL" clId="{22B8AC6E-BAFE-2348-B27B-F0D67F5223B5}" dt="2021-08-12T03:22:00.759" v="3440" actId="20577"/>
          <ac:spMkLst>
            <pc:docMk/>
            <pc:sldMk cId="3173646561" sldId="301"/>
            <ac:spMk id="3" creationId="{1DA5EEDD-B080-E842-8C62-0BB39FBAED89}"/>
          </ac:spMkLst>
        </pc:spChg>
      </pc:sldChg>
      <pc:sldChg chg="modSp new mod modNotesTx">
        <pc:chgData name="崔泓睿" userId="2a3b6e62-cace-4164-8715-68fe123ec54d" providerId="ADAL" clId="{22B8AC6E-BAFE-2348-B27B-F0D67F5223B5}" dt="2021-08-12T13:43:05.064" v="10715" actId="20577"/>
        <pc:sldMkLst>
          <pc:docMk/>
          <pc:sldMk cId="2287582336" sldId="302"/>
        </pc:sldMkLst>
        <pc:spChg chg="mod">
          <ac:chgData name="崔泓睿" userId="2a3b6e62-cace-4164-8715-68fe123ec54d" providerId="ADAL" clId="{22B8AC6E-BAFE-2348-B27B-F0D67F5223B5}" dt="2021-08-12T03:14:46.055" v="2954" actId="20577"/>
          <ac:spMkLst>
            <pc:docMk/>
            <pc:sldMk cId="2287582336" sldId="302"/>
            <ac:spMk id="2" creationId="{29354078-20DA-5145-A090-716774A31594}"/>
          </ac:spMkLst>
        </pc:spChg>
        <pc:spChg chg="mod">
          <ac:chgData name="崔泓睿" userId="2a3b6e62-cace-4164-8715-68fe123ec54d" providerId="ADAL" clId="{22B8AC6E-BAFE-2348-B27B-F0D67F5223B5}" dt="2021-08-12T03:24:14.772" v="3576" actId="20577"/>
          <ac:spMkLst>
            <pc:docMk/>
            <pc:sldMk cId="2287582336" sldId="302"/>
            <ac:spMk id="3" creationId="{46A7FCA3-7EEB-EA48-B615-0A0F5031BA86}"/>
          </ac:spMkLst>
        </pc:spChg>
      </pc:sldChg>
      <pc:sldChg chg="modSp new mod modNotesTx">
        <pc:chgData name="崔泓睿" userId="2a3b6e62-cace-4164-8715-68fe123ec54d" providerId="ADAL" clId="{22B8AC6E-BAFE-2348-B27B-F0D67F5223B5}" dt="2021-08-12T13:47:21.466" v="11698" actId="20577"/>
        <pc:sldMkLst>
          <pc:docMk/>
          <pc:sldMk cId="2707704882" sldId="303"/>
        </pc:sldMkLst>
        <pc:spChg chg="mod">
          <ac:chgData name="崔泓睿" userId="2a3b6e62-cace-4164-8715-68fe123ec54d" providerId="ADAL" clId="{22B8AC6E-BAFE-2348-B27B-F0D67F5223B5}" dt="2021-08-12T03:25:18.277" v="3609" actId="20577"/>
          <ac:spMkLst>
            <pc:docMk/>
            <pc:sldMk cId="2707704882" sldId="303"/>
            <ac:spMk id="2" creationId="{CC18BD8C-DF11-B848-9F95-1946CC15D9FC}"/>
          </ac:spMkLst>
        </pc:spChg>
        <pc:spChg chg="mod">
          <ac:chgData name="崔泓睿" userId="2a3b6e62-cace-4164-8715-68fe123ec54d" providerId="ADAL" clId="{22B8AC6E-BAFE-2348-B27B-F0D67F5223B5}" dt="2021-08-12T03:30:57.728" v="3933" actId="20577"/>
          <ac:spMkLst>
            <pc:docMk/>
            <pc:sldMk cId="2707704882" sldId="303"/>
            <ac:spMk id="3" creationId="{16BD6E5C-A172-1540-A45B-D1B3EB29B563}"/>
          </ac:spMkLst>
        </pc:spChg>
      </pc:sldChg>
      <pc:sldChg chg="addSp delSp modSp new mod modNotesTx">
        <pc:chgData name="崔泓睿" userId="2a3b6e62-cace-4164-8715-68fe123ec54d" providerId="ADAL" clId="{22B8AC6E-BAFE-2348-B27B-F0D67F5223B5}" dt="2021-08-12T13:53:54.302" v="12756" actId="20577"/>
        <pc:sldMkLst>
          <pc:docMk/>
          <pc:sldMk cId="1242245163" sldId="304"/>
        </pc:sldMkLst>
        <pc:spChg chg="mod">
          <ac:chgData name="崔泓睿" userId="2a3b6e62-cace-4164-8715-68fe123ec54d" providerId="ADAL" clId="{22B8AC6E-BAFE-2348-B27B-F0D67F5223B5}" dt="2021-08-12T03:38:14.115" v="3960" actId="20577"/>
          <ac:spMkLst>
            <pc:docMk/>
            <pc:sldMk cId="1242245163" sldId="304"/>
            <ac:spMk id="2" creationId="{A108D327-1A62-AF4B-82D9-100A72494ABB}"/>
          </ac:spMkLst>
        </pc:spChg>
        <pc:spChg chg="del">
          <ac:chgData name="崔泓睿" userId="2a3b6e62-cace-4164-8715-68fe123ec54d" providerId="ADAL" clId="{22B8AC6E-BAFE-2348-B27B-F0D67F5223B5}" dt="2021-08-12T03:39:22.318" v="4023" actId="478"/>
          <ac:spMkLst>
            <pc:docMk/>
            <pc:sldMk cId="1242245163" sldId="304"/>
            <ac:spMk id="3" creationId="{55D5F7CD-9348-8A40-A2AF-B2B1A3BEC6C5}"/>
          </ac:spMkLst>
        </pc:spChg>
        <pc:spChg chg="add mod">
          <ac:chgData name="崔泓睿" userId="2a3b6e62-cace-4164-8715-68fe123ec54d" providerId="ADAL" clId="{22B8AC6E-BAFE-2348-B27B-F0D67F5223B5}" dt="2021-08-12T13:15:47.756" v="5843" actId="1076"/>
          <ac:spMkLst>
            <pc:docMk/>
            <pc:sldMk cId="1242245163" sldId="304"/>
            <ac:spMk id="5" creationId="{0BF75876-9C35-AB47-B510-2A64CBB69539}"/>
          </ac:spMkLst>
        </pc:spChg>
        <pc:picChg chg="add mod">
          <ac:chgData name="崔泓睿" userId="2a3b6e62-cace-4164-8715-68fe123ec54d" providerId="ADAL" clId="{22B8AC6E-BAFE-2348-B27B-F0D67F5223B5}" dt="2021-08-12T03:38:35.445" v="3964" actId="1076"/>
          <ac:picMkLst>
            <pc:docMk/>
            <pc:sldMk cId="1242245163" sldId="304"/>
            <ac:picMk id="4" creationId="{19D8410B-9A77-ED41-B1E4-628A12041270}"/>
          </ac:picMkLst>
        </pc:picChg>
      </pc:sldChg>
      <pc:sldChg chg="addSp delSp modSp new mod modNotesTx">
        <pc:chgData name="崔泓睿" userId="2a3b6e62-cace-4164-8715-68fe123ec54d" providerId="ADAL" clId="{22B8AC6E-BAFE-2348-B27B-F0D67F5223B5}" dt="2021-08-12T13:57:02.953" v="13467" actId="20577"/>
        <pc:sldMkLst>
          <pc:docMk/>
          <pc:sldMk cId="807855214" sldId="305"/>
        </pc:sldMkLst>
        <pc:spChg chg="mod">
          <ac:chgData name="崔泓睿" userId="2a3b6e62-cace-4164-8715-68fe123ec54d" providerId="ADAL" clId="{22B8AC6E-BAFE-2348-B27B-F0D67F5223B5}" dt="2021-08-12T03:39:46.160" v="4054" actId="20577"/>
          <ac:spMkLst>
            <pc:docMk/>
            <pc:sldMk cId="807855214" sldId="305"/>
            <ac:spMk id="2" creationId="{48C06436-7175-204C-81C9-EBCF0D243508}"/>
          </ac:spMkLst>
        </pc:spChg>
        <pc:spChg chg="del mod">
          <ac:chgData name="崔泓睿" userId="2a3b6e62-cace-4164-8715-68fe123ec54d" providerId="ADAL" clId="{22B8AC6E-BAFE-2348-B27B-F0D67F5223B5}" dt="2021-08-12T03:41:44.415" v="4060"/>
          <ac:spMkLst>
            <pc:docMk/>
            <pc:sldMk cId="807855214" sldId="305"/>
            <ac:spMk id="3" creationId="{767E450E-F43B-8E46-8A37-B62EEA634541}"/>
          </ac:spMkLst>
        </pc:spChg>
        <pc:spChg chg="mod">
          <ac:chgData name="崔泓睿" userId="2a3b6e62-cace-4164-8715-68fe123ec54d" providerId="ADAL" clId="{22B8AC6E-BAFE-2348-B27B-F0D67F5223B5}" dt="2021-08-12T03:40:00.344" v="4057"/>
          <ac:spMkLst>
            <pc:docMk/>
            <pc:sldMk cId="807855214" sldId="305"/>
            <ac:spMk id="6" creationId="{057DE5F2-B9ED-A348-8508-730E18BFB4FA}"/>
          </ac:spMkLst>
        </pc:spChg>
        <pc:spChg chg="add del mod">
          <ac:chgData name="崔泓睿" userId="2a3b6e62-cace-4164-8715-68fe123ec54d" providerId="ADAL" clId="{22B8AC6E-BAFE-2348-B27B-F0D67F5223B5}" dt="2021-08-12T03:42:02.517" v="4062" actId="478"/>
          <ac:spMkLst>
            <pc:docMk/>
            <pc:sldMk cId="807855214" sldId="305"/>
            <ac:spMk id="11" creationId="{DBB0AB14-3963-1142-BD56-FABF481CB867}"/>
          </ac:spMkLst>
        </pc:spChg>
        <pc:spChg chg="add del mod">
          <ac:chgData name="崔泓睿" userId="2a3b6e62-cace-4164-8715-68fe123ec54d" providerId="ADAL" clId="{22B8AC6E-BAFE-2348-B27B-F0D67F5223B5}" dt="2021-08-12T03:42:00.432" v="4061" actId="478"/>
          <ac:spMkLst>
            <pc:docMk/>
            <pc:sldMk cId="807855214" sldId="305"/>
            <ac:spMk id="12" creationId="{CE1D9A63-1497-2F4C-B0B0-DFB8711A5538}"/>
          </ac:spMkLst>
        </pc:spChg>
        <pc:spChg chg="add del mod">
          <ac:chgData name="崔泓睿" userId="2a3b6e62-cace-4164-8715-68fe123ec54d" providerId="ADAL" clId="{22B8AC6E-BAFE-2348-B27B-F0D67F5223B5}" dt="2021-08-12T03:42:00.432" v="4061" actId="478"/>
          <ac:spMkLst>
            <pc:docMk/>
            <pc:sldMk cId="807855214" sldId="305"/>
            <ac:spMk id="13" creationId="{222A9F78-01FD-764E-A3B8-A7E185CB4160}"/>
          </ac:spMkLst>
        </pc:spChg>
        <pc:spChg chg="add del mod">
          <ac:chgData name="崔泓睿" userId="2a3b6e62-cace-4164-8715-68fe123ec54d" providerId="ADAL" clId="{22B8AC6E-BAFE-2348-B27B-F0D67F5223B5}" dt="2021-08-12T03:42:00.432" v="4061" actId="478"/>
          <ac:spMkLst>
            <pc:docMk/>
            <pc:sldMk cId="807855214" sldId="305"/>
            <ac:spMk id="14" creationId="{E3338F0F-7102-C346-9FC2-7366925BA15E}"/>
          </ac:spMkLst>
        </pc:spChg>
        <pc:spChg chg="add del mod">
          <ac:chgData name="崔泓睿" userId="2a3b6e62-cace-4164-8715-68fe123ec54d" providerId="ADAL" clId="{22B8AC6E-BAFE-2348-B27B-F0D67F5223B5}" dt="2021-08-12T03:42:00.432" v="4061" actId="478"/>
          <ac:spMkLst>
            <pc:docMk/>
            <pc:sldMk cId="807855214" sldId="305"/>
            <ac:spMk id="15" creationId="{1B6BE132-2BD4-824B-81A2-69B2CDD5884C}"/>
          </ac:spMkLst>
        </pc:spChg>
        <pc:spChg chg="add del mod">
          <ac:chgData name="崔泓睿" userId="2a3b6e62-cace-4164-8715-68fe123ec54d" providerId="ADAL" clId="{22B8AC6E-BAFE-2348-B27B-F0D67F5223B5}" dt="2021-08-12T03:47:25.183" v="4096" actId="478"/>
          <ac:spMkLst>
            <pc:docMk/>
            <pc:sldMk cId="807855214" sldId="305"/>
            <ac:spMk id="19" creationId="{9F691B13-A15B-EA4A-9B40-C8CE90819B2E}"/>
          </ac:spMkLst>
        </pc:spChg>
        <pc:grpChg chg="add del mod">
          <ac:chgData name="崔泓睿" userId="2a3b6e62-cace-4164-8715-68fe123ec54d" providerId="ADAL" clId="{22B8AC6E-BAFE-2348-B27B-F0D67F5223B5}" dt="2021-08-12T03:42:00.432" v="4061" actId="478"/>
          <ac:grpSpMkLst>
            <pc:docMk/>
            <pc:sldMk cId="807855214" sldId="305"/>
            <ac:grpSpMk id="4" creationId="{89B2ABC5-47E9-2B4C-BB77-602F83F581BC}"/>
          </ac:grpSpMkLst>
        </pc:grpChg>
        <pc:picChg chg="mod">
          <ac:chgData name="崔泓睿" userId="2a3b6e62-cace-4164-8715-68fe123ec54d" providerId="ADAL" clId="{22B8AC6E-BAFE-2348-B27B-F0D67F5223B5}" dt="2021-08-12T03:40:00.344" v="4057"/>
          <ac:picMkLst>
            <pc:docMk/>
            <pc:sldMk cId="807855214" sldId="305"/>
            <ac:picMk id="5" creationId="{CDD9397A-1B9B-6F40-A454-58214BDBA527}"/>
          </ac:picMkLst>
        </pc:picChg>
        <pc:picChg chg="add del mod">
          <ac:chgData name="崔泓睿" userId="2a3b6e62-cace-4164-8715-68fe123ec54d" providerId="ADAL" clId="{22B8AC6E-BAFE-2348-B27B-F0D67F5223B5}" dt="2021-08-12T03:42:00.432" v="4061" actId="478"/>
          <ac:picMkLst>
            <pc:docMk/>
            <pc:sldMk cId="807855214" sldId="305"/>
            <ac:picMk id="7" creationId="{A5446A59-8583-1F4A-8D5B-4D3043239744}"/>
          </ac:picMkLst>
        </pc:picChg>
        <pc:picChg chg="add del mod">
          <ac:chgData name="崔泓睿" userId="2a3b6e62-cace-4164-8715-68fe123ec54d" providerId="ADAL" clId="{22B8AC6E-BAFE-2348-B27B-F0D67F5223B5}" dt="2021-08-12T03:47:21.470" v="4095" actId="478"/>
          <ac:picMkLst>
            <pc:docMk/>
            <pc:sldMk cId="807855214" sldId="305"/>
            <ac:picMk id="16" creationId="{AF50DE4B-E8AA-C84F-9403-9D61691891F1}"/>
          </ac:picMkLst>
        </pc:picChg>
        <pc:picChg chg="add mod">
          <ac:chgData name="崔泓睿" userId="2a3b6e62-cace-4164-8715-68fe123ec54d" providerId="ADAL" clId="{22B8AC6E-BAFE-2348-B27B-F0D67F5223B5}" dt="2021-08-12T03:47:44.726" v="4103" actId="1076"/>
          <ac:picMkLst>
            <pc:docMk/>
            <pc:sldMk cId="807855214" sldId="305"/>
            <ac:picMk id="17" creationId="{4AD3B584-E414-9A48-B155-D85DC0AB5599}"/>
          </ac:picMkLst>
        </pc:picChg>
        <pc:cxnChg chg="add del mod">
          <ac:chgData name="崔泓睿" userId="2a3b6e62-cace-4164-8715-68fe123ec54d" providerId="ADAL" clId="{22B8AC6E-BAFE-2348-B27B-F0D67F5223B5}" dt="2021-08-12T03:42:00.432" v="4061" actId="478"/>
          <ac:cxnSpMkLst>
            <pc:docMk/>
            <pc:sldMk cId="807855214" sldId="305"/>
            <ac:cxnSpMk id="8" creationId="{6A27B824-736F-984B-A22B-9A5C30F06895}"/>
          </ac:cxnSpMkLst>
        </pc:cxnChg>
        <pc:cxnChg chg="add del mod">
          <ac:chgData name="崔泓睿" userId="2a3b6e62-cace-4164-8715-68fe123ec54d" providerId="ADAL" clId="{22B8AC6E-BAFE-2348-B27B-F0D67F5223B5}" dt="2021-08-12T03:42:00.432" v="4061" actId="478"/>
          <ac:cxnSpMkLst>
            <pc:docMk/>
            <pc:sldMk cId="807855214" sldId="305"/>
            <ac:cxnSpMk id="9" creationId="{11EC763E-3504-AC4B-93FD-7B79CB7835C5}"/>
          </ac:cxnSpMkLst>
        </pc:cxnChg>
        <pc:cxnChg chg="add del mod">
          <ac:chgData name="崔泓睿" userId="2a3b6e62-cace-4164-8715-68fe123ec54d" providerId="ADAL" clId="{22B8AC6E-BAFE-2348-B27B-F0D67F5223B5}" dt="2021-08-12T03:42:00.432" v="4061" actId="478"/>
          <ac:cxnSpMkLst>
            <pc:docMk/>
            <pc:sldMk cId="807855214" sldId="305"/>
            <ac:cxnSpMk id="10" creationId="{20F60374-B8B3-434C-9B33-DE18926ACEE7}"/>
          </ac:cxnSpMkLst>
        </pc:cxnChg>
      </pc:sldChg>
      <pc:sldChg chg="addSp delSp modSp new mod modNotesTx">
        <pc:chgData name="崔泓睿" userId="2a3b6e62-cace-4164-8715-68fe123ec54d" providerId="ADAL" clId="{22B8AC6E-BAFE-2348-B27B-F0D67F5223B5}" dt="2021-08-12T13:59:13.381" v="13990" actId="20577"/>
        <pc:sldMkLst>
          <pc:docMk/>
          <pc:sldMk cId="2679654178" sldId="306"/>
        </pc:sldMkLst>
        <pc:spChg chg="mod">
          <ac:chgData name="崔泓睿" userId="2a3b6e62-cace-4164-8715-68fe123ec54d" providerId="ADAL" clId="{22B8AC6E-BAFE-2348-B27B-F0D67F5223B5}" dt="2021-08-12T03:43:57.576" v="4075" actId="20577"/>
          <ac:spMkLst>
            <pc:docMk/>
            <pc:sldMk cId="2679654178" sldId="306"/>
            <ac:spMk id="2" creationId="{1C7833C9-85D5-2642-82F6-65DE47F23EBA}"/>
          </ac:spMkLst>
        </pc:spChg>
        <pc:spChg chg="mod">
          <ac:chgData name="崔泓睿" userId="2a3b6e62-cace-4164-8715-68fe123ec54d" providerId="ADAL" clId="{22B8AC6E-BAFE-2348-B27B-F0D67F5223B5}" dt="2021-08-12T03:57:41.809" v="4518" actId="20577"/>
          <ac:spMkLst>
            <pc:docMk/>
            <pc:sldMk cId="2679654178" sldId="306"/>
            <ac:spMk id="3" creationId="{2D844600-BD80-654D-B17C-693E9C37C30F}"/>
          </ac:spMkLst>
        </pc:spChg>
        <pc:picChg chg="add del">
          <ac:chgData name="崔泓睿" userId="2a3b6e62-cace-4164-8715-68fe123ec54d" providerId="ADAL" clId="{22B8AC6E-BAFE-2348-B27B-F0D67F5223B5}" dt="2021-08-12T03:44:57.130" v="4091"/>
          <ac:picMkLst>
            <pc:docMk/>
            <pc:sldMk cId="2679654178" sldId="306"/>
            <ac:picMk id="4" creationId="{0D825D38-A794-4F4A-8B7F-2034E51E7FE4}"/>
          </ac:picMkLst>
        </pc:picChg>
        <pc:picChg chg="add del">
          <ac:chgData name="崔泓睿" userId="2a3b6e62-cace-4164-8715-68fe123ec54d" providerId="ADAL" clId="{22B8AC6E-BAFE-2348-B27B-F0D67F5223B5}" dt="2021-08-12T03:52:53.035" v="4290"/>
          <ac:picMkLst>
            <pc:docMk/>
            <pc:sldMk cId="2679654178" sldId="306"/>
            <ac:picMk id="5" creationId="{0A71DF72-ECF3-4147-885B-4100006D9C6C}"/>
          </ac:picMkLst>
        </pc:picChg>
      </pc:sldChg>
      <pc:sldChg chg="modSp new mod modNotesTx">
        <pc:chgData name="崔泓睿" userId="2a3b6e62-cace-4164-8715-68fe123ec54d" providerId="ADAL" clId="{22B8AC6E-BAFE-2348-B27B-F0D67F5223B5}" dt="2021-08-12T14:02:05.004" v="14645" actId="20577"/>
        <pc:sldMkLst>
          <pc:docMk/>
          <pc:sldMk cId="3485628680" sldId="307"/>
        </pc:sldMkLst>
        <pc:spChg chg="mod">
          <ac:chgData name="崔泓睿" userId="2a3b6e62-cace-4164-8715-68fe123ec54d" providerId="ADAL" clId="{22B8AC6E-BAFE-2348-B27B-F0D67F5223B5}" dt="2021-08-12T03:57:54.534" v="4527" actId="20577"/>
          <ac:spMkLst>
            <pc:docMk/>
            <pc:sldMk cId="3485628680" sldId="307"/>
            <ac:spMk id="2" creationId="{B9D5DF1A-7969-C54F-86E7-C6E6D52AD7A9}"/>
          </ac:spMkLst>
        </pc:spChg>
        <pc:spChg chg="mod">
          <ac:chgData name="崔泓睿" userId="2a3b6e62-cace-4164-8715-68fe123ec54d" providerId="ADAL" clId="{22B8AC6E-BAFE-2348-B27B-F0D67F5223B5}" dt="2021-08-12T04:02:04.733" v="4923" actId="20577"/>
          <ac:spMkLst>
            <pc:docMk/>
            <pc:sldMk cId="3485628680" sldId="307"/>
            <ac:spMk id="3" creationId="{5ADFACCD-CCEE-604C-BA67-73C7834CA908}"/>
          </ac:spMkLst>
        </pc:spChg>
      </pc:sldChg>
      <pc:sldChg chg="modSp new mod ord modNotesTx">
        <pc:chgData name="崔泓睿" userId="2a3b6e62-cace-4164-8715-68fe123ec54d" providerId="ADAL" clId="{22B8AC6E-BAFE-2348-B27B-F0D67F5223B5}" dt="2021-08-12T14:07:24.152" v="15735" actId="20577"/>
        <pc:sldMkLst>
          <pc:docMk/>
          <pc:sldMk cId="3695183890" sldId="308"/>
        </pc:sldMkLst>
        <pc:spChg chg="mod">
          <ac:chgData name="崔泓睿" userId="2a3b6e62-cace-4164-8715-68fe123ec54d" providerId="ADAL" clId="{22B8AC6E-BAFE-2348-B27B-F0D67F5223B5}" dt="2021-08-12T04:03:36.921" v="4962" actId="20577"/>
          <ac:spMkLst>
            <pc:docMk/>
            <pc:sldMk cId="3695183890" sldId="308"/>
            <ac:spMk id="2" creationId="{1AD7688A-6A75-1442-A6DA-39E9F9016C56}"/>
          </ac:spMkLst>
        </pc:spChg>
        <pc:spChg chg="mod">
          <ac:chgData name="崔泓睿" userId="2a3b6e62-cace-4164-8715-68fe123ec54d" providerId="ADAL" clId="{22B8AC6E-BAFE-2348-B27B-F0D67F5223B5}" dt="2021-08-12T06:10:48.920" v="5825" actId="113"/>
          <ac:spMkLst>
            <pc:docMk/>
            <pc:sldMk cId="3695183890" sldId="308"/>
            <ac:spMk id="3" creationId="{DBC22908-09BE-6A41-BD9D-F0F19BAA4855}"/>
          </ac:spMkLst>
        </pc:spChg>
      </pc:sldChg>
      <pc:sldChg chg="addSp modSp new mod ord modNotesTx">
        <pc:chgData name="崔泓睿" userId="2a3b6e62-cace-4164-8715-68fe123ec54d" providerId="ADAL" clId="{22B8AC6E-BAFE-2348-B27B-F0D67F5223B5}" dt="2021-08-12T14:03:41.510" v="14990" actId="20577"/>
        <pc:sldMkLst>
          <pc:docMk/>
          <pc:sldMk cId="3132676165" sldId="309"/>
        </pc:sldMkLst>
        <pc:spChg chg="mod">
          <ac:chgData name="崔泓睿" userId="2a3b6e62-cace-4164-8715-68fe123ec54d" providerId="ADAL" clId="{22B8AC6E-BAFE-2348-B27B-F0D67F5223B5}" dt="2021-08-12T04:10:16.776" v="5218" actId="20577"/>
          <ac:spMkLst>
            <pc:docMk/>
            <pc:sldMk cId="3132676165" sldId="309"/>
            <ac:spMk id="2" creationId="{108E9AB0-FC76-2641-BC44-A1ACD9AE6B68}"/>
          </ac:spMkLst>
        </pc:spChg>
        <pc:spChg chg="mod">
          <ac:chgData name="崔泓睿" userId="2a3b6e62-cace-4164-8715-68fe123ec54d" providerId="ADAL" clId="{22B8AC6E-BAFE-2348-B27B-F0D67F5223B5}" dt="2021-08-12T04:18:21.096" v="5597" actId="20577"/>
          <ac:spMkLst>
            <pc:docMk/>
            <pc:sldMk cId="3132676165" sldId="309"/>
            <ac:spMk id="3" creationId="{2195790A-D889-0E4F-81F7-70F85F78D2B1}"/>
          </ac:spMkLst>
        </pc:spChg>
        <pc:spChg chg="add mod">
          <ac:chgData name="崔泓睿" userId="2a3b6e62-cace-4164-8715-68fe123ec54d" providerId="ADAL" clId="{22B8AC6E-BAFE-2348-B27B-F0D67F5223B5}" dt="2021-08-12T04:18:31.224" v="5598" actId="1076"/>
          <ac:spMkLst>
            <pc:docMk/>
            <pc:sldMk cId="3132676165" sldId="309"/>
            <ac:spMk id="4" creationId="{BE728993-91DF-8A40-A98B-4CCE01609506}"/>
          </ac:spMkLst>
        </pc:spChg>
      </pc:sldChg>
      <pc:sldChg chg="addSp delSp modSp new mod modClrScheme chgLayout">
        <pc:chgData name="崔泓睿" userId="2a3b6e62-cace-4164-8715-68fe123ec54d" providerId="ADAL" clId="{22B8AC6E-BAFE-2348-B27B-F0D67F5223B5}" dt="2021-08-12T11:46:37.536" v="5842" actId="20577"/>
        <pc:sldMkLst>
          <pc:docMk/>
          <pc:sldMk cId="4263750432" sldId="310"/>
        </pc:sldMkLst>
        <pc:spChg chg="del mod ord">
          <ac:chgData name="崔泓睿" userId="2a3b6e62-cace-4164-8715-68fe123ec54d" providerId="ADAL" clId="{22B8AC6E-BAFE-2348-B27B-F0D67F5223B5}" dt="2021-08-12T11:46:32.160" v="5827" actId="700"/>
          <ac:spMkLst>
            <pc:docMk/>
            <pc:sldMk cId="4263750432" sldId="310"/>
            <ac:spMk id="2" creationId="{90320A9C-7222-214F-85E9-F9A2DA0D4534}"/>
          </ac:spMkLst>
        </pc:spChg>
        <pc:spChg chg="del mod ord">
          <ac:chgData name="崔泓睿" userId="2a3b6e62-cace-4164-8715-68fe123ec54d" providerId="ADAL" clId="{22B8AC6E-BAFE-2348-B27B-F0D67F5223B5}" dt="2021-08-12T11:46:32.160" v="5827" actId="700"/>
          <ac:spMkLst>
            <pc:docMk/>
            <pc:sldMk cId="4263750432" sldId="310"/>
            <ac:spMk id="3" creationId="{FE2D74AF-01D0-C247-8909-3CA4AE8FE78D}"/>
          </ac:spMkLst>
        </pc:spChg>
        <pc:spChg chg="add mod ord">
          <ac:chgData name="崔泓睿" userId="2a3b6e62-cace-4164-8715-68fe123ec54d" providerId="ADAL" clId="{22B8AC6E-BAFE-2348-B27B-F0D67F5223B5}" dt="2021-08-12T11:46:37.536" v="5842" actId="20577"/>
          <ac:spMkLst>
            <pc:docMk/>
            <pc:sldMk cId="4263750432" sldId="310"/>
            <ac:spMk id="4" creationId="{D8536AC9-36C2-EF40-BF43-68F2167617B5}"/>
          </ac:spMkLst>
        </pc:spChg>
        <pc:spChg chg="add mod ord">
          <ac:chgData name="崔泓睿" userId="2a3b6e62-cace-4164-8715-68fe123ec54d" providerId="ADAL" clId="{22B8AC6E-BAFE-2348-B27B-F0D67F5223B5}" dt="2021-08-12T11:46:32.160" v="5827" actId="700"/>
          <ac:spMkLst>
            <pc:docMk/>
            <pc:sldMk cId="4263750432" sldId="310"/>
            <ac:spMk id="5" creationId="{953475F1-8469-AF43-875D-FCC771F43855}"/>
          </ac:spMkLst>
        </pc:spChg>
      </pc:sldChg>
    </pc:docChg>
  </pc:docChgLst>
  <pc:docChgLst>
    <pc:chgData name="崔泓睿" userId="2a3b6e62-cace-4164-8715-68fe123ec54d" providerId="ADAL" clId="{7EC42082-72CA-8544-8947-9EC382B85548}"/>
    <pc:docChg chg="modSld">
      <pc:chgData name="崔泓睿" userId="2a3b6e62-cace-4164-8715-68fe123ec54d" providerId="ADAL" clId="{7EC42082-72CA-8544-8947-9EC382B85548}" dt="2021-08-12T14:26:38.690" v="56" actId="20577"/>
      <pc:docMkLst>
        <pc:docMk/>
      </pc:docMkLst>
      <pc:sldChg chg="modNotesTx">
        <pc:chgData name="崔泓睿" userId="2a3b6e62-cace-4164-8715-68fe123ec54d" providerId="ADAL" clId="{7EC42082-72CA-8544-8947-9EC382B85548}" dt="2021-08-12T14:18:31.803" v="0" actId="20577"/>
        <pc:sldMkLst>
          <pc:docMk/>
          <pc:sldMk cId="3129711487" sldId="300"/>
        </pc:sldMkLst>
      </pc:sldChg>
      <pc:sldChg chg="modNotesTx">
        <pc:chgData name="崔泓睿" userId="2a3b6e62-cace-4164-8715-68fe123ec54d" providerId="ADAL" clId="{7EC42082-72CA-8544-8947-9EC382B85548}" dt="2021-08-12T14:19:04.490" v="3" actId="20577"/>
        <pc:sldMkLst>
          <pc:docMk/>
          <pc:sldMk cId="3173646561" sldId="301"/>
        </pc:sldMkLst>
      </pc:sldChg>
      <pc:sldChg chg="modNotesTx">
        <pc:chgData name="崔泓睿" userId="2a3b6e62-cace-4164-8715-68fe123ec54d" providerId="ADAL" clId="{7EC42082-72CA-8544-8947-9EC382B85548}" dt="2021-08-12T14:23:33.379" v="7" actId="20577"/>
        <pc:sldMkLst>
          <pc:docMk/>
          <pc:sldMk cId="2707704882" sldId="303"/>
        </pc:sldMkLst>
      </pc:sldChg>
      <pc:sldChg chg="modNotesTx">
        <pc:chgData name="崔泓睿" userId="2a3b6e62-cace-4164-8715-68fe123ec54d" providerId="ADAL" clId="{7EC42082-72CA-8544-8947-9EC382B85548}" dt="2021-08-12T14:24:06.152" v="11" actId="20577"/>
        <pc:sldMkLst>
          <pc:docMk/>
          <pc:sldMk cId="1242245163" sldId="304"/>
        </pc:sldMkLst>
      </pc:sldChg>
      <pc:sldChg chg="modNotesTx">
        <pc:chgData name="崔泓睿" userId="2a3b6e62-cace-4164-8715-68fe123ec54d" providerId="ADAL" clId="{7EC42082-72CA-8544-8947-9EC382B85548}" dt="2021-08-12T14:26:38.690" v="56" actId="20577"/>
        <pc:sldMkLst>
          <pc:docMk/>
          <pc:sldMk cId="807855214"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28639-2C29-664F-BFD7-CA037EB3B0B3}" type="datetimeFigureOut">
              <a:rPr kumimoji="1" lang="zh-CN" altLang="en-US" smtClean="0"/>
              <a:t>2021/8/12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1FC33-0C75-9240-BA58-244B5C894B4A}" type="slidenum">
              <a:rPr kumimoji="1" lang="zh-CN" altLang="en-US" smtClean="0"/>
              <a:t>‹#›</a:t>
            </a:fld>
            <a:endParaRPr kumimoji="1" lang="zh-CN" altLang="en-US"/>
          </a:p>
        </p:txBody>
      </p:sp>
    </p:spTree>
    <p:extLst>
      <p:ext uri="{BB962C8B-B14F-4D97-AF65-F5344CB8AC3E}">
        <p14:creationId xmlns:p14="http://schemas.microsoft.com/office/powerpoint/2010/main" val="338884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Good morning everyone, I am Rick. Today I am going to share with you “a simple post-quantum non-interactive zero-knowledge proof from garbled circuits”. This is a joint work with my colleague </a:t>
            </a:r>
            <a:r>
              <a:rPr kumimoji="1" lang="en-US" altLang="zh-CN" err="1"/>
              <a:t>Kaiyi</a:t>
            </a:r>
            <a:r>
              <a:rPr kumimoji="1" lang="en-US" altLang="zh-CN"/>
              <a:t> Zhang.</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a:t>
            </a:fld>
            <a:endParaRPr kumimoji="1" lang="zh-CN" altLang="en-US"/>
          </a:p>
        </p:txBody>
      </p:sp>
    </p:spTree>
    <p:extLst>
      <p:ext uri="{BB962C8B-B14F-4D97-AF65-F5344CB8AC3E}">
        <p14:creationId xmlns:p14="http://schemas.microsoft.com/office/powerpoint/2010/main" val="1816684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In this work we build our ZKP on a garbling scheme. We follow the works of </a:t>
            </a:r>
            <a:r>
              <a:rPr kumimoji="1" lang="en-US" altLang="zh-CN" err="1"/>
              <a:t>Bellare</a:t>
            </a:r>
            <a:r>
              <a:rPr kumimoji="1" lang="en-US" altLang="zh-CN"/>
              <a:t> for the formalization of garbling. A garbling scheme consists of six algorithms. The garbling algorithm takes a plaintext circuit C and generates a garbled circuit GC, the encoding information e, and the decoding information d. The encoding procedure takes the e and the plaintext input w and outputs the encoded input W. The garbled evaluation algorithm takes garbled circuit and input and outputs a garbled output, which with the decoding information can be recovered to plaintext output by a decoding function. Finally, we require a verification algorithm that takes plaintext circuit C, garbled circuit GC, and encoding information e to generate a verdict whether the circuit was garbled correctly.</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10</a:t>
            </a:fld>
            <a:endParaRPr kumimoji="1" lang="zh-CN" altLang="en-US"/>
          </a:p>
        </p:txBody>
      </p:sp>
    </p:spTree>
    <p:extLst>
      <p:ext uri="{BB962C8B-B14F-4D97-AF65-F5344CB8AC3E}">
        <p14:creationId xmlns:p14="http://schemas.microsoft.com/office/powerpoint/2010/main" val="406076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Here we recall the fundamental garbling scheme of Andrew Yao. This slide is taken from Mike </a:t>
            </a:r>
            <a:r>
              <a:rPr kumimoji="1" lang="en-US" altLang="zh-CN" err="1"/>
              <a:t>Rosulek’s</a:t>
            </a:r>
            <a:r>
              <a:rPr kumimoji="1" lang="en-US" altLang="zh-CN"/>
              <a:t> 2PC course so courtesy of him. The garbling procedure starts by assigning two labels for each wire of the circuit, one for true and one for false. The garbled circuit is a set of garbled truth tables, one for each gates in the circuit, where each row is the encryption of the output label by the concatenation of two corresponding input labels. The encoding algorithm simply returns the labels that corresponds to input values. The evaluation function decrypts the encrypted truth tables gate-by-gate and finally returns the output label. The decoding information identifies the mapping between output label and wire values.</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11</a:t>
            </a:fld>
            <a:endParaRPr kumimoji="1" lang="zh-CN" altLang="en-US"/>
          </a:p>
        </p:txBody>
      </p:sp>
    </p:spTree>
    <p:extLst>
      <p:ext uri="{BB962C8B-B14F-4D97-AF65-F5344CB8AC3E}">
        <p14:creationId xmlns:p14="http://schemas.microsoft.com/office/powerpoint/2010/main" val="4275722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Finally we explain our construction and prove its security.</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12</a:t>
            </a:fld>
            <a:endParaRPr kumimoji="1" lang="zh-CN" altLang="en-US"/>
          </a:p>
        </p:txBody>
      </p:sp>
    </p:spTree>
    <p:extLst>
      <p:ext uri="{BB962C8B-B14F-4D97-AF65-F5344CB8AC3E}">
        <p14:creationId xmlns:p14="http://schemas.microsoft.com/office/powerpoint/2010/main" val="386556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This is our zero-knowledge protocol and as we can see it is very simple. The prover starts by garbling the circuit </a:t>
            </a:r>
            <a:r>
              <a:rPr kumimoji="1" lang="en-US" altLang="zh-CN" err="1"/>
              <a:t>C_x</a:t>
            </a:r>
            <a:r>
              <a:rPr kumimoji="1" lang="en-US" altLang="zh-CN"/>
              <a:t> using independent random coins and sends to the verifier two garbled circuits and decoding information. Then the verifier samples a coin b and sends it to the prover. The prover’s third message is the encoding information of index b and the garbled input of index 1-b. The verifier accepts if the </a:t>
            </a:r>
            <a:r>
              <a:rPr kumimoji="1" lang="en-US" altLang="zh-CN" err="1"/>
              <a:t>GC_b</a:t>
            </a:r>
            <a:r>
              <a:rPr kumimoji="1" lang="en-US" altLang="zh-CN"/>
              <a:t> is garbled correctly and GC_1-b evaluates to 1.</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13</a:t>
            </a:fld>
            <a:endParaRPr kumimoji="1" lang="zh-CN" altLang="en-US"/>
          </a:p>
        </p:txBody>
      </p:sp>
    </p:spTree>
    <p:extLst>
      <p:ext uri="{BB962C8B-B14F-4D97-AF65-F5344CB8AC3E}">
        <p14:creationId xmlns:p14="http://schemas.microsoft.com/office/powerpoint/2010/main" val="3600298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 completeness of our scheme is straightforward since an honest prover would perform garbling faithfully and the circuit always evaluates to 1 on accepting inputs. The 2-special soundness extractor can be constructed from matching encoding information and encoded inputs and essentially the verifiability of the garbling scheme guarantees the effectiveness of the extraction.</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14</a:t>
            </a:fld>
            <a:endParaRPr kumimoji="1" lang="zh-CN" altLang="en-US"/>
          </a:p>
        </p:txBody>
      </p:sp>
    </p:spTree>
    <p:extLst>
      <p:ext uri="{BB962C8B-B14F-4D97-AF65-F5344CB8AC3E}">
        <p14:creationId xmlns:p14="http://schemas.microsoft.com/office/powerpoint/2010/main" val="3527646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Honest verifier zero-knowledge can be argued by presenting the simulator as follows: for the index 1-b we call the simulator of the garbling scheme to generate a set of transcript to be evaluated while for index b we perform garbling faithfully to generate the transcript to be opened. Altogether, the indistinguishability here reduces to that of the garbling scheme simulator, which is guaranteed by the privacy property of the garbling scheme.</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15</a:t>
            </a:fld>
            <a:endParaRPr kumimoji="1" lang="zh-CN" altLang="en-US"/>
          </a:p>
        </p:txBody>
      </p:sp>
    </p:spTree>
    <p:extLst>
      <p:ext uri="{BB962C8B-B14F-4D97-AF65-F5344CB8AC3E}">
        <p14:creationId xmlns:p14="http://schemas.microsoft.com/office/powerpoint/2010/main" val="1706496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Finally we conducted experiment on the proof-of-concept implementations in C++. We tested the protocol on the SHA2 circuit with 22,272 AND gates and sets the repetition count to be 128. The proving time is 3 seconds and verification time 2.2 seconds. The proof size is 379MB.</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16</a:t>
            </a:fld>
            <a:endParaRPr kumimoji="1" lang="zh-CN" altLang="en-US"/>
          </a:p>
        </p:txBody>
      </p:sp>
    </p:spTree>
    <p:extLst>
      <p:ext uri="{BB962C8B-B14F-4D97-AF65-F5344CB8AC3E}">
        <p14:creationId xmlns:p14="http://schemas.microsoft.com/office/powerpoint/2010/main" val="72135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As we can see the proof size of our protocol is nowhere near the state-of-the-art. Since we only require a garbling scheme, the time complexity is not so terrible. But as we argued, the contribution of this protocol is its very simplicity. Finally, to complete the claims in the title, we can double the key length to defend against Groover’s algorithm and provide purported post-quantum security and apply the Fiat-Shamir heuristic to provide a non-interactive protocol.</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17</a:t>
            </a:fld>
            <a:endParaRPr kumimoji="1" lang="zh-CN" altLang="en-US"/>
          </a:p>
        </p:txBody>
      </p:sp>
    </p:spTree>
    <p:extLst>
      <p:ext uri="{BB962C8B-B14F-4D97-AF65-F5344CB8AC3E}">
        <p14:creationId xmlns:p14="http://schemas.microsoft.com/office/powerpoint/2010/main" val="348509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Let’s begin with some overview and motivations of this work.</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2</a:t>
            </a:fld>
            <a:endParaRPr kumimoji="1" lang="zh-CN" altLang="en-US"/>
          </a:p>
        </p:txBody>
      </p:sp>
    </p:spTree>
    <p:extLst>
      <p:ext uri="{BB962C8B-B14F-4D97-AF65-F5344CB8AC3E}">
        <p14:creationId xmlns:p14="http://schemas.microsoft.com/office/powerpoint/2010/main" val="69443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Zero-knowledge proof is a central object in modern cryptography. It was first proposed by Goldwasser, </a:t>
            </a:r>
            <a:r>
              <a:rPr kumimoji="1" lang="en-US" altLang="zh-CN" err="1"/>
              <a:t>Micali</a:t>
            </a:r>
            <a:r>
              <a:rPr kumimoji="1" lang="en-US" altLang="zh-CN"/>
              <a:t>, and </a:t>
            </a:r>
            <a:r>
              <a:rPr kumimoji="1" lang="en-US" altLang="zh-CN" err="1"/>
              <a:t>Reckoff</a:t>
            </a:r>
            <a:r>
              <a:rPr kumimoji="1" lang="en-US" altLang="zh-CN"/>
              <a:t> in 1985 and after almost four decades of development, it can achieve efficiency that can be accepted by real-world applications and still of both theoretical and practical interests.</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3</a:t>
            </a:fld>
            <a:endParaRPr kumimoji="1" lang="zh-CN" altLang="en-US"/>
          </a:p>
        </p:txBody>
      </p:sp>
    </p:spTree>
    <p:extLst>
      <p:ext uri="{BB962C8B-B14F-4D97-AF65-F5344CB8AC3E}">
        <p14:creationId xmlns:p14="http://schemas.microsoft.com/office/powerpoint/2010/main" val="2660716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Despite the advantages, we find that it still takes some effort to completely understand a zero-knowledge proof protocol. And we mean not only the current, state-of-the-art protocols but also the somewhat primitive ones like the three-coloring protocol which commits to node coloring and opens a challenged edge. Suppose we want to prove a relation of hash preimage. What we have to do is to first construct a 3SAT statement that corresponds to the hash circuit, then transform it to a three-coloring instance by another reduction, and finally apply the three-coloring protocol to get a zero-knowledge proof protocol. Although the process is not difficult per-se, it can be cumbersome to put them together especially when considering implementations. </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4</a:t>
            </a:fld>
            <a:endParaRPr kumimoji="1" lang="zh-CN" altLang="en-US"/>
          </a:p>
        </p:txBody>
      </p:sp>
    </p:spTree>
    <p:extLst>
      <p:ext uri="{BB962C8B-B14F-4D97-AF65-F5344CB8AC3E}">
        <p14:creationId xmlns:p14="http://schemas.microsoft.com/office/powerpoint/2010/main" val="190813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In this work, we identify the above problem and propose a very simple zero-knowledge proof that is great for pedagogical or teaching purposes. Our protocol relies only on symmetric-key primitives and can be boosted to be post-quantum by doubling the key length. Additionally, to demonstrate its simplicity, we implemented the protocol using only 728 lines of C++ with dependency on OpenSSL only.</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5</a:t>
            </a:fld>
            <a:endParaRPr kumimoji="1" lang="zh-CN" altLang="en-US"/>
          </a:p>
        </p:txBody>
      </p:sp>
    </p:spTree>
    <p:extLst>
      <p:ext uri="{BB962C8B-B14F-4D97-AF65-F5344CB8AC3E}">
        <p14:creationId xmlns:p14="http://schemas.microsoft.com/office/powerpoint/2010/main" val="502420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Next we review the building blocks of our construction.</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6</a:t>
            </a:fld>
            <a:endParaRPr kumimoji="1" lang="zh-CN" altLang="en-US"/>
          </a:p>
        </p:txBody>
      </p:sp>
    </p:spTree>
    <p:extLst>
      <p:ext uri="{BB962C8B-B14F-4D97-AF65-F5344CB8AC3E}">
        <p14:creationId xmlns:p14="http://schemas.microsoft.com/office/powerpoint/2010/main" val="3208742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First of all let’s fix some notation on NP-relations. An NP-relation is a set of two-tuples of binary strings, defined by a family of Boolean circuits. The circuits are indexed by the instance size. The first input to the circuit is the public instance x while the second one is a private witness or certificate. We denote </a:t>
            </a:r>
            <a:r>
              <a:rPr kumimoji="1" lang="en-US" altLang="zh-CN" err="1"/>
              <a:t>C_x</a:t>
            </a:r>
            <a:r>
              <a:rPr kumimoji="1" lang="en-US" altLang="zh-CN"/>
              <a:t>(w) to be the circuit with the first input part hard-wired and denote L as the x-part of the relation. For a public instance x, the prover needs to prove to the verifier the existence of a valid w.</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7</a:t>
            </a:fld>
            <a:endParaRPr kumimoji="1" lang="zh-CN" altLang="en-US"/>
          </a:p>
        </p:txBody>
      </p:sp>
    </p:spTree>
    <p:extLst>
      <p:ext uri="{BB962C8B-B14F-4D97-AF65-F5344CB8AC3E}">
        <p14:creationId xmlns:p14="http://schemas.microsoft.com/office/powerpoint/2010/main" val="352181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In this work we focus on sigma-protocols. A sigma-protocol is a three-round protocol where the second message is a public-coin challenge. It is folklore to remove the interaction by applying the Fiat-Shamir heuristic, that is, to set the challenge as the hash of the first message. In this way, the prover can only send a single message to the verifier in order to convince her of the statement.</a:t>
            </a:r>
            <a:endParaRPr kumimoji="1" lang="zh-CN" altLang="en-US"/>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8</a:t>
            </a:fld>
            <a:endParaRPr kumimoji="1" lang="zh-CN" altLang="en-US"/>
          </a:p>
        </p:txBody>
      </p:sp>
    </p:spTree>
    <p:extLst>
      <p:ext uri="{BB962C8B-B14F-4D97-AF65-F5344CB8AC3E}">
        <p14:creationId xmlns:p14="http://schemas.microsoft.com/office/powerpoint/2010/main" val="112300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 zero-knowledge proof system needs to satisfy the following three properties. The first one is completeness, meaning that an honest verifier will always accept an honest prover on valid inputs. The second property is 2-special soundness, meaning that there exists an efficient extraction procedure to extract a witness from two accepting transcripts that shares the first message but differs in the random challenge. The third property is honest-verifier zero-knowledge, meaning that for any x inside L, there exists an efficient simulation procedure to generate a transcript that is indistinguishable from the one from a real execution.</a:t>
            </a:r>
          </a:p>
        </p:txBody>
      </p:sp>
      <p:sp>
        <p:nvSpPr>
          <p:cNvPr id="4" name="灯片编号占位符 3"/>
          <p:cNvSpPr>
            <a:spLocks noGrp="1"/>
          </p:cNvSpPr>
          <p:nvPr>
            <p:ph type="sldNum" sz="quarter" idx="5"/>
          </p:nvPr>
        </p:nvSpPr>
        <p:spPr/>
        <p:txBody>
          <a:bodyPr/>
          <a:lstStyle/>
          <a:p>
            <a:fld id="{2301FC33-0C75-9240-BA58-244B5C894B4A}" type="slidenum">
              <a:rPr kumimoji="1" lang="zh-CN" altLang="en-US" smtClean="0"/>
              <a:t>9</a:t>
            </a:fld>
            <a:endParaRPr kumimoji="1" lang="zh-CN" altLang="en-US"/>
          </a:p>
        </p:txBody>
      </p:sp>
    </p:spTree>
    <p:extLst>
      <p:ext uri="{BB962C8B-B14F-4D97-AF65-F5344CB8AC3E}">
        <p14:creationId xmlns:p14="http://schemas.microsoft.com/office/powerpoint/2010/main" val="292184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D0FA0-92EF-7247-B560-4B379094D9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730AB09-4824-CC48-B3C6-B75007D3E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3ECAAC3-CB51-1C45-B82C-A10D120E7F57}"/>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5" name="页脚占位符 4">
            <a:extLst>
              <a:ext uri="{FF2B5EF4-FFF2-40B4-BE49-F238E27FC236}">
                <a16:creationId xmlns:a16="http://schemas.microsoft.com/office/drawing/2014/main" id="{69BD9BD5-8CF6-674F-91FF-3B20F0A187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2DE2F38-1FA6-E84A-A35F-624DB712D560}"/>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35950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3A00-F52E-974E-BBCF-C055CC3775F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B58B1F3-3241-F640-BECE-567D6C4A288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0F144BB-9608-374C-B73C-B7897BDB448B}"/>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5" name="页脚占位符 4">
            <a:extLst>
              <a:ext uri="{FF2B5EF4-FFF2-40B4-BE49-F238E27FC236}">
                <a16:creationId xmlns:a16="http://schemas.microsoft.com/office/drawing/2014/main" id="{3F0EB215-8DD8-AE4F-9787-B9636B7C6F7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98DA3A-98C8-224A-A6D2-F6CD719EDF1A}"/>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120100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7F9ADF-CBF5-794A-A6AE-460C1848824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B4BB915-61F7-EA4B-8D67-B658F1D06EF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2C51E50-8A18-E940-AB16-696251F7A272}"/>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5" name="页脚占位符 4">
            <a:extLst>
              <a:ext uri="{FF2B5EF4-FFF2-40B4-BE49-F238E27FC236}">
                <a16:creationId xmlns:a16="http://schemas.microsoft.com/office/drawing/2014/main" id="{D028150A-4EDD-234B-80D3-37D3E2C0A4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2074D8-820B-0642-BAE5-9E82A2280C2A}"/>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6777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E3B1-18CF-1F44-8E89-ADB8EF89DEE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D6DD5F7-215E-0E4B-AF59-36EDB9409CF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6908D3D-3087-5844-851C-DCBB75F19D87}"/>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5" name="页脚占位符 4">
            <a:extLst>
              <a:ext uri="{FF2B5EF4-FFF2-40B4-BE49-F238E27FC236}">
                <a16:creationId xmlns:a16="http://schemas.microsoft.com/office/drawing/2014/main" id="{62723918-AAE4-2E45-9F8E-A6B2979FC7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7F1C188-0B5B-114A-BCB5-4DEB4F08CCF0}"/>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232246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4B3E6-8AF3-C648-8002-EB3AFA90CCD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2F62015-7FA6-344B-89C0-FD85426E30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DAE0274-5DF1-8146-84AE-F32E82D68D7C}"/>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5" name="页脚占位符 4">
            <a:extLst>
              <a:ext uri="{FF2B5EF4-FFF2-40B4-BE49-F238E27FC236}">
                <a16:creationId xmlns:a16="http://schemas.microsoft.com/office/drawing/2014/main" id="{7B21C48E-603B-FC46-A14B-B5A03E36BC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0B4617-653B-8146-91EC-4370DE6FCB3E}"/>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191821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1B79E-44A3-3645-8385-EF30B7071C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050339D-356A-AC4E-813B-D63FA950A39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AA415DE-1610-B244-A998-9A77A664B47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B06415F-8CC4-B74A-AA31-063FA7F3602D}"/>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6" name="页脚占位符 5">
            <a:extLst>
              <a:ext uri="{FF2B5EF4-FFF2-40B4-BE49-F238E27FC236}">
                <a16:creationId xmlns:a16="http://schemas.microsoft.com/office/drawing/2014/main" id="{E4693DC3-C7CE-8D44-8A87-23DFC3A517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C6DF464-068F-D041-AF88-04380FFFFD07}"/>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20902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1A885-CF7E-564E-AB35-29D7C8A6391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C63402D-CC3B-0242-AEAB-CAF1BEE27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4D6FE8C-B8DF-DA40-B099-41D31087837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25E6BB3-7BE2-2E41-820D-940FFAC5A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539E84D-66C5-3E4E-9968-62A832875DF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7EFCF88-CB3F-0940-9E4B-D24C248FFAEB}"/>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8" name="页脚占位符 7">
            <a:extLst>
              <a:ext uri="{FF2B5EF4-FFF2-40B4-BE49-F238E27FC236}">
                <a16:creationId xmlns:a16="http://schemas.microsoft.com/office/drawing/2014/main" id="{EE789390-752C-EF4A-8BE7-403F21150A1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B217B0B-8505-6141-90C3-E948E257022D}"/>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25575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31EB3-7B3E-114D-B103-253B3D40EE7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ED824CD-079A-8549-964D-B54D48642C51}"/>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4" name="页脚占位符 3">
            <a:extLst>
              <a:ext uri="{FF2B5EF4-FFF2-40B4-BE49-F238E27FC236}">
                <a16:creationId xmlns:a16="http://schemas.microsoft.com/office/drawing/2014/main" id="{82E763FC-E7A6-D243-BDF5-4B93B0F29EE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14AABE8-8B59-E54F-94D5-088CFDE4F796}"/>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22811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84DFE3-CD08-5348-80DD-55883A217B20}"/>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3" name="页脚占位符 2">
            <a:extLst>
              <a:ext uri="{FF2B5EF4-FFF2-40B4-BE49-F238E27FC236}">
                <a16:creationId xmlns:a16="http://schemas.microsoft.com/office/drawing/2014/main" id="{6D1649F4-42A4-E749-822A-71E62A6236D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D7DD406-51A7-A041-82D6-352644FC3471}"/>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22656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D7900-8745-9841-9CBB-BCCB8C3C47B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5A7FB3E-DF01-4E4A-B8A8-2062BC839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26720C6-9EFC-2840-A095-E0B31208A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90A90A0-7931-8D4B-B125-88D42C342C2E}"/>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6" name="页脚占位符 5">
            <a:extLst>
              <a:ext uri="{FF2B5EF4-FFF2-40B4-BE49-F238E27FC236}">
                <a16:creationId xmlns:a16="http://schemas.microsoft.com/office/drawing/2014/main" id="{49EE3E12-8F35-B145-B138-30B738231FA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2084659-5256-BC4C-84EA-6728ECBD04A2}"/>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221881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BCC10-829E-D54D-BD24-240849C8357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1BD8EC9-5BB1-F44B-BF17-5908FC020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410E54B-D9B1-A443-A58E-F035F4F9A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36CDC6D-A829-7740-9ADE-43828D54A1DE}"/>
              </a:ext>
            </a:extLst>
          </p:cNvPr>
          <p:cNvSpPr>
            <a:spLocks noGrp="1"/>
          </p:cNvSpPr>
          <p:nvPr>
            <p:ph type="dt" sz="half" idx="10"/>
          </p:nvPr>
        </p:nvSpPr>
        <p:spPr/>
        <p:txBody>
          <a:bodyPr/>
          <a:lstStyle/>
          <a:p>
            <a:fld id="{77A69889-95FE-6049-A492-50476E7DB8B8}" type="datetimeFigureOut">
              <a:rPr kumimoji="1" lang="zh-CN" altLang="en-US" smtClean="0"/>
              <a:t>2021/8/12</a:t>
            </a:fld>
            <a:endParaRPr kumimoji="1" lang="zh-CN" altLang="en-US"/>
          </a:p>
        </p:txBody>
      </p:sp>
      <p:sp>
        <p:nvSpPr>
          <p:cNvPr id="6" name="页脚占位符 5">
            <a:extLst>
              <a:ext uri="{FF2B5EF4-FFF2-40B4-BE49-F238E27FC236}">
                <a16:creationId xmlns:a16="http://schemas.microsoft.com/office/drawing/2014/main" id="{8237FDF7-9047-C24B-9584-F7D432ED26B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2FF869-7C18-B044-B1B5-CD9087B5EA2F}"/>
              </a:ext>
            </a:extLst>
          </p:cNvPr>
          <p:cNvSpPr>
            <a:spLocks noGrp="1"/>
          </p:cNvSpPr>
          <p:nvPr>
            <p:ph type="sldNum" sz="quarter" idx="12"/>
          </p:nvPr>
        </p:nvSpPr>
        <p:spPr/>
        <p:txBody>
          <a:body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149446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2644B1-D144-C040-B37B-A64D8C6DD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A2A8A1-1552-BD4D-A3D9-B8D09628F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15A447D-37F0-5F4D-932E-A3EF165EB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69889-95FE-6049-A492-50476E7DB8B8}" type="datetimeFigureOut">
              <a:rPr kumimoji="1" lang="zh-CN" altLang="en-US" smtClean="0"/>
              <a:t>2021/8/12</a:t>
            </a:fld>
            <a:endParaRPr kumimoji="1" lang="zh-CN" altLang="en-US"/>
          </a:p>
        </p:txBody>
      </p:sp>
      <p:sp>
        <p:nvSpPr>
          <p:cNvPr id="5" name="页脚占位符 4">
            <a:extLst>
              <a:ext uri="{FF2B5EF4-FFF2-40B4-BE49-F238E27FC236}">
                <a16:creationId xmlns:a16="http://schemas.microsoft.com/office/drawing/2014/main" id="{38C3FE94-5993-304F-B0A1-0C68B61C1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E8E75A1-010A-2D42-B301-BAA6889AC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1F4D3-394E-C041-AF13-8A4E591406A6}" type="slidenum">
              <a:rPr kumimoji="1" lang="zh-CN" altLang="en-US" smtClean="0"/>
              <a:t>‹#›</a:t>
            </a:fld>
            <a:endParaRPr kumimoji="1" lang="zh-CN" altLang="en-US"/>
          </a:p>
        </p:txBody>
      </p:sp>
    </p:spTree>
    <p:extLst>
      <p:ext uri="{BB962C8B-B14F-4D97-AF65-F5344CB8AC3E}">
        <p14:creationId xmlns:p14="http://schemas.microsoft.com/office/powerpoint/2010/main" val="3393201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10" Type="http://schemas.openxmlformats.org/officeDocument/2006/relationships/image" Target="../media/image11.png"/><Relationship Id="rId4" Type="http://schemas.openxmlformats.org/officeDocument/2006/relationships/image" Target="../media/image5.emf"/><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A8251-AF1F-F84E-9DD8-33F416521CAF}"/>
              </a:ext>
            </a:extLst>
          </p:cNvPr>
          <p:cNvSpPr>
            <a:spLocks noGrp="1"/>
          </p:cNvSpPr>
          <p:nvPr>
            <p:ph type="ctrTitle"/>
          </p:nvPr>
        </p:nvSpPr>
        <p:spPr/>
        <p:txBody>
          <a:bodyPr>
            <a:normAutofit fontScale="90000"/>
          </a:bodyPr>
          <a:lstStyle/>
          <a:p>
            <a:r>
              <a:rPr kumimoji="1" lang="en" altLang="zh-CN"/>
              <a:t>A Simple Post-Quantum Non-Interactive Zero-Knowledge Proof from Garbled Circuits</a:t>
            </a:r>
            <a:endParaRPr kumimoji="1" lang="zh-CN" altLang="en-US"/>
          </a:p>
        </p:txBody>
      </p:sp>
      <p:sp>
        <p:nvSpPr>
          <p:cNvPr id="3" name="副标题 2">
            <a:extLst>
              <a:ext uri="{FF2B5EF4-FFF2-40B4-BE49-F238E27FC236}">
                <a16:creationId xmlns:a16="http://schemas.microsoft.com/office/drawing/2014/main" id="{C854B9B3-9395-434A-AC6E-1A7D441F396D}"/>
              </a:ext>
            </a:extLst>
          </p:cNvPr>
          <p:cNvSpPr>
            <a:spLocks noGrp="1"/>
          </p:cNvSpPr>
          <p:nvPr>
            <p:ph type="subTitle" idx="1"/>
          </p:nvPr>
        </p:nvSpPr>
        <p:spPr/>
        <p:txBody>
          <a:bodyPr/>
          <a:lstStyle/>
          <a:p>
            <a:endParaRPr kumimoji="1" lang="en-US" altLang="zh-CN" b="1"/>
          </a:p>
          <a:p>
            <a:r>
              <a:rPr kumimoji="1" lang="en-US" altLang="zh-CN" b="1" err="1"/>
              <a:t>Hongrui</a:t>
            </a:r>
            <a:r>
              <a:rPr kumimoji="1" lang="en-US" altLang="zh-CN" b="1"/>
              <a:t> Cui</a:t>
            </a:r>
            <a:r>
              <a:rPr kumimoji="1" lang="en-US" altLang="zh-CN"/>
              <a:t>, </a:t>
            </a:r>
            <a:r>
              <a:rPr kumimoji="1" lang="en-US" altLang="zh-CN" err="1"/>
              <a:t>Kaiyi</a:t>
            </a:r>
            <a:r>
              <a:rPr kumimoji="1" lang="en-US" altLang="zh-CN"/>
              <a:t> Zhang</a:t>
            </a:r>
          </a:p>
          <a:p>
            <a:r>
              <a:rPr kumimoji="1" lang="en-US" altLang="zh-CN"/>
              <a:t>INSCRYPT 2021</a:t>
            </a:r>
            <a:endParaRPr kumimoji="1" lang="zh-CN" altLang="en-US"/>
          </a:p>
        </p:txBody>
      </p:sp>
    </p:spTree>
    <p:extLst>
      <p:ext uri="{BB962C8B-B14F-4D97-AF65-F5344CB8AC3E}">
        <p14:creationId xmlns:p14="http://schemas.microsoft.com/office/powerpoint/2010/main" val="284864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8BD8C-DF11-B848-9F95-1946CC15D9FC}"/>
              </a:ext>
            </a:extLst>
          </p:cNvPr>
          <p:cNvSpPr>
            <a:spLocks noGrp="1"/>
          </p:cNvSpPr>
          <p:nvPr>
            <p:ph type="title"/>
          </p:nvPr>
        </p:nvSpPr>
        <p:spPr/>
        <p:txBody>
          <a:bodyPr/>
          <a:lstStyle/>
          <a:p>
            <a:r>
              <a:rPr kumimoji="1" lang="en-US" altLang="zh-CN"/>
              <a:t>Garbling Scheme [BHR12]</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6BD6E5C-A172-1540-A45B-D1B3EB29B563}"/>
                  </a:ext>
                </a:extLst>
              </p:cNvPr>
              <p:cNvSpPr>
                <a:spLocks noGrp="1"/>
              </p:cNvSpPr>
              <p:nvPr>
                <p:ph idx="1"/>
              </p:nvPr>
            </p:nvSpPr>
            <p:spPr/>
            <p:txBody>
              <a:bodyPr/>
              <a:lstStyle/>
              <a:p>
                <a:r>
                  <a:rPr kumimoji="1" lang="en-US" altLang="zh-CN"/>
                  <a:t>A garbling scheme is defined by </a:t>
                </a:r>
                <a14:m>
                  <m:oMath xmlns:m="http://schemas.openxmlformats.org/officeDocument/2006/math">
                    <m:r>
                      <a:rPr kumimoji="1" lang="en-US" altLang="zh-CN" b="0" i="1" smtClean="0">
                        <a:latin typeface="Cambria Math" panose="02040503050406030204" pitchFamily="18" charset="0"/>
                      </a:rPr>
                      <m:t>𝒢</m:t>
                    </m:r>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𝐺𝑏</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𝐸𝑛</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𝐷𝑒</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𝐸𝑣</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𝑒𝑣</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𝑉𝑒</m:t>
                        </m:r>
                      </m:e>
                    </m:d>
                  </m:oMath>
                </a14:m>
                <a:endParaRPr kumimoji="1" lang="en-US" altLang="zh-CN"/>
              </a:p>
              <a:p>
                <a:endParaRPr kumimoji="1" lang="en-US" altLang="zh-CN" b="0"/>
              </a:p>
              <a:p>
                <a:r>
                  <a:rPr kumimoji="1" lang="en-US" altLang="zh-CN" b="0"/>
                  <a:t>Garbling: </a:t>
                </a:r>
                <a14:m>
                  <m:oMath xmlns:m="http://schemas.openxmlformats.org/officeDocument/2006/math">
                    <m:r>
                      <a:rPr kumimoji="1" lang="en-US" altLang="zh-CN" b="0" i="1" smtClean="0">
                        <a:latin typeface="Cambria Math" panose="02040503050406030204" pitchFamily="18" charset="0"/>
                      </a:rPr>
                      <m:t>𝐺𝑏</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𝐶</m:t>
                        </m:r>
                      </m:e>
                    </m:d>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m:rPr>
                            <m:sty m:val="p"/>
                          </m:rPr>
                          <a:rPr kumimoji="1" lang="en-US" altLang="zh-CN" b="0" i="0" smtClean="0">
                            <a:latin typeface="Cambria Math" panose="02040503050406030204" pitchFamily="18" charset="0"/>
                          </a:rPr>
                          <m:t>GC</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𝑒</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𝑑</m:t>
                        </m:r>
                      </m:e>
                    </m:d>
                  </m:oMath>
                </a14:m>
                <a:endParaRPr kumimoji="1" lang="en-US" altLang="zh-CN"/>
              </a:p>
              <a:p>
                <a:r>
                  <a:rPr kumimoji="1" lang="en-US" altLang="zh-CN"/>
                  <a:t>Encoding: </a:t>
                </a:r>
                <a14:m>
                  <m:oMath xmlns:m="http://schemas.openxmlformats.org/officeDocument/2006/math">
                    <m:r>
                      <a:rPr kumimoji="1" lang="en-US" altLang="zh-CN" b="0" i="1" smtClean="0">
                        <a:latin typeface="Cambria Math" panose="02040503050406030204" pitchFamily="18" charset="0"/>
                      </a:rPr>
                      <m:t>𝐸𝑛</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𝑒</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𝑊</m:t>
                    </m:r>
                  </m:oMath>
                </a14:m>
                <a:endParaRPr kumimoji="1" lang="en-US" altLang="zh-CN" b="0"/>
              </a:p>
              <a:p>
                <a:r>
                  <a:rPr kumimoji="1" lang="en-US" altLang="zh-CN"/>
                  <a:t>Garbled Evaluation: </a:t>
                </a:r>
                <a14:m>
                  <m:oMath xmlns:m="http://schemas.openxmlformats.org/officeDocument/2006/math">
                    <m:r>
                      <a:rPr kumimoji="1" lang="en-US" altLang="zh-CN" b="0" i="1" smtClean="0">
                        <a:latin typeface="Cambria Math" panose="02040503050406030204" pitchFamily="18" charset="0"/>
                      </a:rPr>
                      <m:t>𝐸𝑣</m:t>
                    </m:r>
                    <m:d>
                      <m:dPr>
                        <m:ctrlPr>
                          <a:rPr kumimoji="1" lang="en-US" altLang="zh-CN" b="0" i="1" smtClean="0">
                            <a:latin typeface="Cambria Math" panose="02040503050406030204" pitchFamily="18" charset="0"/>
                          </a:rPr>
                        </m:ctrlPr>
                      </m:dPr>
                      <m:e>
                        <m:r>
                          <m:rPr>
                            <m:sty m:val="p"/>
                          </m:rPr>
                          <a:rPr kumimoji="1" lang="en-US" altLang="zh-CN" b="0" i="0" smtClean="0">
                            <a:latin typeface="Cambria Math" panose="02040503050406030204" pitchFamily="18" charset="0"/>
                          </a:rPr>
                          <m:t>GC</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𝑊</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𝑍</m:t>
                    </m:r>
                  </m:oMath>
                </a14:m>
                <a:endParaRPr kumimoji="1" lang="en-US" altLang="zh-CN"/>
              </a:p>
              <a:p>
                <a:r>
                  <a:rPr kumimoji="1" lang="en-US" altLang="zh-CN"/>
                  <a:t>Decoding: </a:t>
                </a:r>
                <a14:m>
                  <m:oMath xmlns:m="http://schemas.openxmlformats.org/officeDocument/2006/math">
                    <m:r>
                      <a:rPr kumimoji="1" lang="en-US" altLang="zh-CN" b="0" i="1" smtClean="0">
                        <a:latin typeface="Cambria Math" panose="02040503050406030204" pitchFamily="18" charset="0"/>
                      </a:rPr>
                      <m:t>𝐷𝑒</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𝑍</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𝑑</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oMath>
                </a14:m>
                <a:endParaRPr kumimoji="1" lang="en-US" altLang="zh-CN" b="0"/>
              </a:p>
              <a:p>
                <a:r>
                  <a:rPr kumimoji="1" lang="en-US" altLang="zh-CN"/>
                  <a:t>Verification: </a:t>
                </a:r>
                <a14:m>
                  <m:oMath xmlns:m="http://schemas.openxmlformats.org/officeDocument/2006/math">
                    <m:r>
                      <a:rPr kumimoji="1" lang="en-US" altLang="zh-CN" b="0" i="1" smtClean="0">
                        <a:latin typeface="Cambria Math" panose="02040503050406030204" pitchFamily="18" charset="0"/>
                      </a:rPr>
                      <m:t>𝑉𝑒</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𝐶</m:t>
                        </m:r>
                        <m:r>
                          <a:rPr kumimoji="1" lang="en-US" altLang="zh-CN" b="0" i="1" smtClean="0">
                            <a:latin typeface="Cambria Math" panose="02040503050406030204" pitchFamily="18" charset="0"/>
                          </a:rPr>
                          <m:t>,</m:t>
                        </m:r>
                        <m:r>
                          <m:rPr>
                            <m:sty m:val="p"/>
                          </m:rPr>
                          <a:rPr kumimoji="1" lang="en-US" altLang="zh-CN" b="0" i="0" smtClean="0">
                            <a:latin typeface="Cambria Math" panose="02040503050406030204" pitchFamily="18" charset="0"/>
                          </a:rPr>
                          <m:t>GC</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𝑒</m:t>
                        </m:r>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0,1</m:t>
                        </m:r>
                      </m:e>
                    </m:d>
                  </m:oMath>
                </a14:m>
                <a:endParaRPr kumimoji="1" lang="zh-CN" altLang="en-US"/>
              </a:p>
            </p:txBody>
          </p:sp>
        </mc:Choice>
        <mc:Fallback>
          <p:sp>
            <p:nvSpPr>
              <p:cNvPr id="3" name="内容占位符 2">
                <a:extLst>
                  <a:ext uri="{FF2B5EF4-FFF2-40B4-BE49-F238E27FC236}">
                    <a16:creationId xmlns:a16="http://schemas.microsoft.com/office/drawing/2014/main" id="{16BD6E5C-A172-1540-A45B-D1B3EB29B563}"/>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70770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8D327-1A62-AF4B-82D9-100A72494ABB}"/>
              </a:ext>
            </a:extLst>
          </p:cNvPr>
          <p:cNvSpPr>
            <a:spLocks noGrp="1"/>
          </p:cNvSpPr>
          <p:nvPr>
            <p:ph type="title"/>
          </p:nvPr>
        </p:nvSpPr>
        <p:spPr/>
        <p:txBody>
          <a:bodyPr/>
          <a:lstStyle/>
          <a:p>
            <a:r>
              <a:rPr kumimoji="1" lang="en-US" altLang="zh-CN"/>
              <a:t>Garbling Scheme [Yao86]</a:t>
            </a:r>
            <a:endParaRPr kumimoji="1" lang="zh-CN" altLang="en-US"/>
          </a:p>
        </p:txBody>
      </p:sp>
      <p:pic>
        <p:nvPicPr>
          <p:cNvPr id="4" name="图片 3">
            <a:extLst>
              <a:ext uri="{FF2B5EF4-FFF2-40B4-BE49-F238E27FC236}">
                <a16:creationId xmlns:a16="http://schemas.microsoft.com/office/drawing/2014/main" id="{19D8410B-9A77-ED41-B1E4-628A12041270}"/>
              </a:ext>
            </a:extLst>
          </p:cNvPr>
          <p:cNvPicPr>
            <a:picLocks noChangeAspect="1"/>
          </p:cNvPicPr>
          <p:nvPr/>
        </p:nvPicPr>
        <p:blipFill>
          <a:blip r:embed="rId3"/>
          <a:stretch>
            <a:fillRect/>
          </a:stretch>
        </p:blipFill>
        <p:spPr>
          <a:xfrm>
            <a:off x="1159498" y="1825625"/>
            <a:ext cx="9873004" cy="4558507"/>
          </a:xfrm>
          <a:prstGeom prst="rect">
            <a:avLst/>
          </a:prstGeom>
        </p:spPr>
      </p:pic>
      <p:sp>
        <p:nvSpPr>
          <p:cNvPr id="5" name="文本框 4">
            <a:extLst>
              <a:ext uri="{FF2B5EF4-FFF2-40B4-BE49-F238E27FC236}">
                <a16:creationId xmlns:a16="http://schemas.microsoft.com/office/drawing/2014/main" id="{0BF75876-9C35-AB47-B510-2A64CBB69539}"/>
              </a:ext>
            </a:extLst>
          </p:cNvPr>
          <p:cNvSpPr txBox="1"/>
          <p:nvPr/>
        </p:nvSpPr>
        <p:spPr>
          <a:xfrm>
            <a:off x="7385555" y="6438996"/>
            <a:ext cx="4379725" cy="369332"/>
          </a:xfrm>
          <a:prstGeom prst="rect">
            <a:avLst/>
          </a:prstGeom>
          <a:noFill/>
        </p:spPr>
        <p:txBody>
          <a:bodyPr wrap="none" rtlCol="0">
            <a:spAutoFit/>
          </a:bodyPr>
          <a:lstStyle/>
          <a:p>
            <a:r>
              <a:rPr kumimoji="1" lang="en-US" altLang="zh-CN"/>
              <a:t>Slide from the 2PC course of Mike </a:t>
            </a:r>
            <a:r>
              <a:rPr kumimoji="1" lang="en-US" altLang="zh-CN" err="1"/>
              <a:t>Rosulek</a:t>
            </a:r>
            <a:endParaRPr kumimoji="1" lang="zh-CN" altLang="en-US"/>
          </a:p>
        </p:txBody>
      </p:sp>
    </p:spTree>
    <p:extLst>
      <p:ext uri="{BB962C8B-B14F-4D97-AF65-F5344CB8AC3E}">
        <p14:creationId xmlns:p14="http://schemas.microsoft.com/office/powerpoint/2010/main" val="124224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65806-D60D-4BBF-9283-A7C7964F6A84}"/>
              </a:ext>
            </a:extLst>
          </p:cNvPr>
          <p:cNvSpPr>
            <a:spLocks noGrp="1"/>
          </p:cNvSpPr>
          <p:nvPr>
            <p:ph type="title"/>
          </p:nvPr>
        </p:nvSpPr>
        <p:spPr/>
        <p:txBody>
          <a:bodyPr/>
          <a:lstStyle/>
          <a:p>
            <a:r>
              <a:rPr lang="en-US" altLang="zh-CN"/>
              <a:t>Synopsis</a:t>
            </a:r>
            <a:endParaRPr lang="zh-CN" altLang="en-US"/>
          </a:p>
        </p:txBody>
      </p:sp>
      <p:sp>
        <p:nvSpPr>
          <p:cNvPr id="3" name="内容占位符 2">
            <a:extLst>
              <a:ext uri="{FF2B5EF4-FFF2-40B4-BE49-F238E27FC236}">
                <a16:creationId xmlns:a16="http://schemas.microsoft.com/office/drawing/2014/main" id="{19714C57-147A-4400-8B90-2D47EF85E897}"/>
              </a:ext>
            </a:extLst>
          </p:cNvPr>
          <p:cNvSpPr>
            <a:spLocks noGrp="1"/>
          </p:cNvSpPr>
          <p:nvPr>
            <p:ph idx="1"/>
          </p:nvPr>
        </p:nvSpPr>
        <p:spPr/>
        <p:txBody>
          <a:bodyPr/>
          <a:lstStyle/>
          <a:p>
            <a:r>
              <a:rPr lang="en-US" altLang="zh-CN">
                <a:solidFill>
                  <a:schemeClr val="bg2"/>
                </a:solidFill>
              </a:rPr>
              <a:t>Introduction</a:t>
            </a:r>
          </a:p>
          <a:p>
            <a:endParaRPr lang="en-US" altLang="zh-CN"/>
          </a:p>
          <a:p>
            <a:r>
              <a:rPr lang="en-US" altLang="zh-CN">
                <a:solidFill>
                  <a:schemeClr val="bg2"/>
                </a:solidFill>
              </a:rPr>
              <a:t>Preliminaries</a:t>
            </a:r>
          </a:p>
          <a:p>
            <a:endParaRPr lang="en-US" altLang="zh-CN">
              <a:solidFill>
                <a:schemeClr val="bg2"/>
              </a:solidFill>
            </a:endParaRPr>
          </a:p>
          <a:p>
            <a:r>
              <a:rPr lang="en-US" altLang="zh-CN"/>
              <a:t>Construction</a:t>
            </a:r>
          </a:p>
        </p:txBody>
      </p:sp>
    </p:spTree>
    <p:extLst>
      <p:ext uri="{BB962C8B-B14F-4D97-AF65-F5344CB8AC3E}">
        <p14:creationId xmlns:p14="http://schemas.microsoft.com/office/powerpoint/2010/main" val="241630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06436-7175-204C-81C9-EBCF0D243508}"/>
              </a:ext>
            </a:extLst>
          </p:cNvPr>
          <p:cNvSpPr>
            <a:spLocks noGrp="1"/>
          </p:cNvSpPr>
          <p:nvPr>
            <p:ph type="title"/>
          </p:nvPr>
        </p:nvSpPr>
        <p:spPr/>
        <p:txBody>
          <a:bodyPr/>
          <a:lstStyle/>
          <a:p>
            <a:r>
              <a:rPr kumimoji="1" lang="en-US" altLang="zh-CN"/>
              <a:t>Our Sigma Protocol</a:t>
            </a:r>
            <a:endParaRPr kumimoji="1" lang="zh-CN" altLang="en-US"/>
          </a:p>
        </p:txBody>
      </p:sp>
      <p:pic>
        <p:nvPicPr>
          <p:cNvPr id="17" name="图片 16">
            <a:extLst>
              <a:ext uri="{FF2B5EF4-FFF2-40B4-BE49-F238E27FC236}">
                <a16:creationId xmlns:a16="http://schemas.microsoft.com/office/drawing/2014/main" id="{4AD3B584-E414-9A48-B155-D85DC0AB5599}"/>
              </a:ext>
            </a:extLst>
          </p:cNvPr>
          <p:cNvPicPr>
            <a:picLocks noChangeAspect="1"/>
          </p:cNvPicPr>
          <p:nvPr/>
        </p:nvPicPr>
        <p:blipFill>
          <a:blip r:embed="rId3"/>
          <a:stretch>
            <a:fillRect/>
          </a:stretch>
        </p:blipFill>
        <p:spPr>
          <a:xfrm>
            <a:off x="1643108" y="1593851"/>
            <a:ext cx="8905784" cy="5167312"/>
          </a:xfrm>
          <a:prstGeom prst="rect">
            <a:avLst/>
          </a:prstGeom>
        </p:spPr>
      </p:pic>
    </p:spTree>
    <p:extLst>
      <p:ext uri="{BB962C8B-B14F-4D97-AF65-F5344CB8AC3E}">
        <p14:creationId xmlns:p14="http://schemas.microsoft.com/office/powerpoint/2010/main" val="80785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833C9-85D5-2642-82F6-65DE47F23EBA}"/>
              </a:ext>
            </a:extLst>
          </p:cNvPr>
          <p:cNvSpPr>
            <a:spLocks noGrp="1"/>
          </p:cNvSpPr>
          <p:nvPr>
            <p:ph type="title"/>
          </p:nvPr>
        </p:nvSpPr>
        <p:spPr/>
        <p:txBody>
          <a:bodyPr/>
          <a:lstStyle/>
          <a:p>
            <a:r>
              <a:rPr kumimoji="1" lang="en-US" altLang="zh-CN"/>
              <a:t>Security</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D844600-BD80-654D-B17C-693E9C37C30F}"/>
                  </a:ext>
                </a:extLst>
              </p:cNvPr>
              <p:cNvSpPr>
                <a:spLocks noGrp="1"/>
              </p:cNvSpPr>
              <p:nvPr>
                <p:ph idx="1"/>
              </p:nvPr>
            </p:nvSpPr>
            <p:spPr/>
            <p:txBody>
              <a:bodyPr/>
              <a:lstStyle/>
              <a:p>
                <a:r>
                  <a:rPr kumimoji="1" lang="en-US" altLang="zh-CN"/>
                  <a:t>Completeness:</a:t>
                </a:r>
                <a:r>
                  <a:rPr kumimoji="1" lang="en-US" altLang="zh-CN" b="0"/>
                  <a:t> for </a:t>
                </a:r>
                <a14:m>
                  <m:oMath xmlns:m="http://schemas.openxmlformats.org/officeDocument/2006/math">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0,1</m:t>
                        </m:r>
                      </m:e>
                    </m:d>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𝑉𝑒</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e>
                    </m:d>
                    <m:r>
                      <a:rPr kumimoji="1" lang="en-US" altLang="zh-CN" b="0" i="1" smtClean="0">
                        <a:latin typeface="Cambria Math" panose="02040503050406030204" pitchFamily="18" charset="0"/>
                      </a:rPr>
                      <m:t>=1</m:t>
                    </m:r>
                  </m:oMath>
                </a14:m>
                <a:r>
                  <a:rPr kumimoji="1" lang="en-US" altLang="zh-CN"/>
                  <a:t>, and</a:t>
                </a:r>
              </a:p>
              <a:p>
                <a:pPr marL="0" indent="0" algn="ctr">
                  <a:buNone/>
                </a:pPr>
                <a14:m>
                  <m:oMath xmlns:m="http://schemas.openxmlformats.org/officeDocument/2006/math">
                    <m:r>
                      <a:rPr kumimoji="1" lang="en-US" altLang="zh-CN" b="0" i="1" smtClean="0">
                        <a:latin typeface="Cambria Math" panose="02040503050406030204" pitchFamily="18" charset="0"/>
                      </a:rPr>
                      <m:t>𝐷𝑒</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𝑑</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𝐸𝑣</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𝐸𝑛</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e>
                            </m:d>
                          </m:e>
                        </m:d>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𝑥</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=1</m:t>
                    </m:r>
                  </m:oMath>
                </a14:m>
                <a:r>
                  <a:rPr kumimoji="1" lang="en-US" altLang="zh-CN"/>
                  <a:t> </a:t>
                </a:r>
              </a:p>
              <a:p>
                <a:endParaRPr kumimoji="1" lang="en-US" altLang="zh-CN"/>
              </a:p>
              <a:p>
                <a:r>
                  <a:rPr kumimoji="1" lang="en-US" altLang="zh-CN"/>
                  <a:t>2-Special Soundness: Given </a:t>
                </a:r>
                <a14:m>
                  <m:oMath xmlns:m="http://schemas.openxmlformats.org/officeDocument/2006/math">
                    <m:r>
                      <a:rPr kumimoji="1" lang="en-US" altLang="zh-CN" b="0" i="1" smtClean="0">
                        <a:latin typeface="Cambria Math" panose="02040503050406030204" pitchFamily="18" charset="0"/>
                      </a:rPr>
                      <m:t>𝐺</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𝐺</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𝑑</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𝑑</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𝑊</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𝑊</m:t>
                        </m:r>
                      </m:e>
                      <m:sup>
                        <m:r>
                          <a:rPr kumimoji="1" lang="en-US" altLang="zh-CN" b="0" i="1" smtClean="0">
                            <a:latin typeface="Cambria Math" panose="02040503050406030204" pitchFamily="18" charset="0"/>
                          </a:rPr>
                          <m:t>′</m:t>
                        </m:r>
                      </m:sup>
                    </m:sSup>
                  </m:oMath>
                </a14:m>
                <a:r>
                  <a:rPr kumimoji="1" lang="en-US" altLang="zh-CN"/>
                  <a:t> the verifiability (and some mild assumption on the garbling scheme) guarantees we can extract a valid witness </a:t>
                </a:r>
                <a14:m>
                  <m:oMath xmlns:m="http://schemas.openxmlformats.org/officeDocument/2006/math">
                    <m:r>
                      <a:rPr kumimoji="1" lang="en-US" altLang="zh-CN" b="0" i="1" smtClean="0">
                        <a:latin typeface="Cambria Math" panose="02040503050406030204" pitchFamily="18" charset="0"/>
                      </a:rPr>
                      <m:t>𝑤</m:t>
                    </m:r>
                  </m:oMath>
                </a14:m>
                <a:r>
                  <a:rPr kumimoji="1" lang="en-US" altLang="zh-CN"/>
                  <a:t> from </a:t>
                </a:r>
                <a14:m>
                  <m:oMath xmlns:m="http://schemas.openxmlformats.org/officeDocument/2006/math">
                    <m:r>
                      <a:rPr kumimoji="1" lang="en-US" altLang="zh-CN" b="0" i="1" smtClean="0">
                        <a:latin typeface="Cambria Math" panose="02040503050406030204" pitchFamily="18" charset="0"/>
                      </a:rPr>
                      <m:t>𝑒</m:t>
                    </m:r>
                  </m:oMath>
                </a14:m>
                <a:r>
                  <a:rPr kumimoji="1" lang="en-US" altLang="zh-CN"/>
                  <a:t> and </a:t>
                </a:r>
                <a14:m>
                  <m:oMath xmlns:m="http://schemas.openxmlformats.org/officeDocument/2006/math">
                    <m:r>
                      <a:rPr kumimoji="1" lang="en-US" altLang="zh-CN" b="0" i="1" smtClean="0">
                        <a:latin typeface="Cambria Math" panose="02040503050406030204" pitchFamily="18" charset="0"/>
                      </a:rPr>
                      <m:t>𝑊</m:t>
                    </m:r>
                  </m:oMath>
                </a14:m>
                <a:endParaRPr kumimoji="1" lang="en-US" altLang="zh-CN"/>
              </a:p>
            </p:txBody>
          </p:sp>
        </mc:Choice>
        <mc:Fallback>
          <p:sp>
            <p:nvSpPr>
              <p:cNvPr id="3" name="内容占位符 2">
                <a:extLst>
                  <a:ext uri="{FF2B5EF4-FFF2-40B4-BE49-F238E27FC236}">
                    <a16:creationId xmlns:a16="http://schemas.microsoft.com/office/drawing/2014/main" id="{2D844600-BD80-654D-B17C-693E9C37C30F}"/>
                  </a:ext>
                </a:extLst>
              </p:cNvPr>
              <p:cNvSpPr>
                <a:spLocks noGrp="1" noRot="1" noChangeAspect="1" noMove="1" noResize="1" noEditPoints="1" noAdjustHandles="1" noChangeArrowheads="1" noChangeShapeType="1" noTextEdit="1"/>
              </p:cNvSpPr>
              <p:nvPr>
                <p:ph idx="1"/>
              </p:nvPr>
            </p:nvSpPr>
            <p:spPr>
              <a:blipFill>
                <a:blip r:embed="rId3"/>
                <a:stretch>
                  <a:fillRect l="-1043" t="-2381" r="-1565"/>
                </a:stretch>
              </a:blipFill>
            </p:spPr>
            <p:txBody>
              <a:bodyPr/>
              <a:lstStyle/>
              <a:p>
                <a:r>
                  <a:rPr lang="en-US">
                    <a:noFill/>
                  </a:rPr>
                  <a:t> </a:t>
                </a:r>
              </a:p>
            </p:txBody>
          </p:sp>
        </mc:Fallback>
      </mc:AlternateContent>
    </p:spTree>
    <p:extLst>
      <p:ext uri="{BB962C8B-B14F-4D97-AF65-F5344CB8AC3E}">
        <p14:creationId xmlns:p14="http://schemas.microsoft.com/office/powerpoint/2010/main" val="267965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5DF1A-7969-C54F-86E7-C6E6D52AD7A9}"/>
              </a:ext>
            </a:extLst>
          </p:cNvPr>
          <p:cNvSpPr>
            <a:spLocks noGrp="1"/>
          </p:cNvSpPr>
          <p:nvPr>
            <p:ph type="title"/>
          </p:nvPr>
        </p:nvSpPr>
        <p:spPr/>
        <p:txBody>
          <a:bodyPr/>
          <a:lstStyle/>
          <a:p>
            <a:r>
              <a:rPr kumimoji="1" lang="en-US" altLang="zh-CN"/>
              <a:t>Security</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DFACCD-CCEE-604C-BA67-73C7834CA908}"/>
                  </a:ext>
                </a:extLst>
              </p:cNvPr>
              <p:cNvSpPr>
                <a:spLocks noGrp="1"/>
              </p:cNvSpPr>
              <p:nvPr>
                <p:ph idx="1"/>
              </p:nvPr>
            </p:nvSpPr>
            <p:spPr/>
            <p:txBody>
              <a:bodyPr/>
              <a:lstStyle/>
              <a:p>
                <a:r>
                  <a:rPr kumimoji="1" lang="en-US" altLang="zh-CN"/>
                  <a:t>HVZK: Given </a:t>
                </a:r>
                <a14:m>
                  <m:oMath xmlns:m="http://schemas.openxmlformats.org/officeDocument/2006/math">
                    <m:r>
                      <a:rPr kumimoji="1" lang="en-US" altLang="zh-CN" b="0" i="1" smtClean="0">
                        <a:latin typeface="Cambria Math" panose="02040503050406030204" pitchFamily="18" charset="0"/>
                      </a:rPr>
                      <m:t>𝑏</m:t>
                    </m:r>
                  </m:oMath>
                </a14:m>
                <a:r>
                  <a:rPr kumimoji="1" lang="en-US" altLang="zh-CN"/>
                  <a:t>, the simulator construct the transcript as follows</a:t>
                </a:r>
              </a:p>
              <a:p>
                <a:endParaRPr kumimoji="1" lang="en-US" altLang="zh-CN"/>
              </a:p>
              <a:p>
                <a:r>
                  <a:rPr kumimoji="1" lang="en-US" altLang="zh-CN"/>
                  <a:t>Calls </a:t>
                </a:r>
                <a14:m>
                  <m:oMath xmlns:m="http://schemas.openxmlformats.org/officeDocument/2006/math">
                    <m:r>
                      <a:rPr kumimoji="1" lang="en-US" altLang="zh-CN" b="0" i="1" smtClean="0">
                        <a:latin typeface="Cambria Math" panose="02040503050406030204" pitchFamily="18" charset="0"/>
                      </a:rPr>
                      <m:t>𝐺𝑏</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𝑆𝑖𝑚</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𝑥</m:t>
                            </m:r>
                          </m:sub>
                        </m:sSub>
                        <m:r>
                          <a:rPr kumimoji="1" lang="en-US" altLang="zh-CN" b="0" i="1" smtClean="0">
                            <a:latin typeface="Cambria Math" panose="02040503050406030204" pitchFamily="18" charset="0"/>
                          </a:rPr>
                          <m:t>,1</m:t>
                        </m:r>
                      </m:e>
                    </m:d>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𝑏</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𝑊</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𝑑</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𝑏</m:t>
                            </m:r>
                          </m:sub>
                        </m:sSub>
                      </m:e>
                    </m:d>
                  </m:oMath>
                </a14:m>
                <a:r>
                  <a:rPr kumimoji="1" lang="en-US" altLang="zh-CN"/>
                  <a:t> to be evaluated</a:t>
                </a:r>
              </a:p>
              <a:p>
                <a:endParaRPr kumimoji="1" lang="en-US" altLang="zh-CN"/>
              </a:p>
              <a:p>
                <a:r>
                  <a:rPr kumimoji="1" lang="en-US" altLang="zh-CN"/>
                  <a:t>Calls </a:t>
                </a:r>
                <a14:m>
                  <m:oMath xmlns:m="http://schemas.openxmlformats.org/officeDocument/2006/math">
                    <m:r>
                      <a:rPr kumimoji="1" lang="en-US" altLang="zh-CN" b="0" i="1" smtClean="0">
                        <a:latin typeface="Cambria Math" panose="02040503050406030204" pitchFamily="18" charset="0"/>
                      </a:rPr>
                      <m:t>𝐺𝑏</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𝑥</m:t>
                            </m:r>
                          </m:sub>
                        </m:sSub>
                      </m:e>
                    </m:d>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𝑏</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𝑏</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𝑑</m:t>
                            </m:r>
                          </m:e>
                          <m:sub>
                            <m:r>
                              <a:rPr kumimoji="1" lang="en-US" altLang="zh-CN" b="0" i="1" smtClean="0">
                                <a:latin typeface="Cambria Math" panose="02040503050406030204" pitchFamily="18" charset="0"/>
                              </a:rPr>
                              <m:t>𝑏</m:t>
                            </m:r>
                          </m:sub>
                        </m:sSub>
                      </m:e>
                    </m:d>
                  </m:oMath>
                </a14:m>
                <a:r>
                  <a:rPr kumimoji="1" lang="en-US" altLang="zh-CN"/>
                  <a:t> to be opened</a:t>
                </a:r>
              </a:p>
              <a:p>
                <a:endParaRPr kumimoji="1" lang="en-US" altLang="zh-CN"/>
              </a:p>
              <a:p>
                <a:r>
                  <a:rPr kumimoji="1" lang="en-US" altLang="zh-CN"/>
                  <a:t>Indistinguishability reduces to the privacy of the garbling scheme</a:t>
                </a:r>
                <a:endParaRPr kumimoji="1" lang="zh-CN" altLang="en-US"/>
              </a:p>
            </p:txBody>
          </p:sp>
        </mc:Choice>
        <mc:Fallback>
          <p:sp>
            <p:nvSpPr>
              <p:cNvPr id="3" name="内容占位符 2">
                <a:extLst>
                  <a:ext uri="{FF2B5EF4-FFF2-40B4-BE49-F238E27FC236}">
                    <a16:creationId xmlns:a16="http://schemas.microsoft.com/office/drawing/2014/main" id="{5ADFACCD-CCEE-604C-BA67-73C7834CA908}"/>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48562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E9AB0-FC76-2641-BC44-A1ACD9AE6B68}"/>
              </a:ext>
            </a:extLst>
          </p:cNvPr>
          <p:cNvSpPr>
            <a:spLocks noGrp="1"/>
          </p:cNvSpPr>
          <p:nvPr>
            <p:ph type="title"/>
          </p:nvPr>
        </p:nvSpPr>
        <p:spPr/>
        <p:txBody>
          <a:bodyPr/>
          <a:lstStyle/>
          <a:p>
            <a:r>
              <a:rPr kumimoji="1" lang="en-US" altLang="zh-CN"/>
              <a:t>Experiment</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195790A-D889-0E4F-81F7-70F85F78D2B1}"/>
                  </a:ext>
                </a:extLst>
              </p:cNvPr>
              <p:cNvSpPr>
                <a:spLocks noGrp="1"/>
              </p:cNvSpPr>
              <p:nvPr>
                <p:ph idx="1"/>
              </p:nvPr>
            </p:nvSpPr>
            <p:spPr/>
            <p:txBody>
              <a:bodyPr>
                <a:normAutofit/>
              </a:bodyPr>
              <a:lstStyle/>
              <a:p>
                <a:r>
                  <a:rPr kumimoji="1" lang="en-US" altLang="zh-CN"/>
                  <a:t>We implemented this simple scheme using C++ w/ OpenSSL</a:t>
                </a:r>
              </a:p>
              <a:p>
                <a:endParaRPr kumimoji="1" lang="en-US" altLang="zh-CN"/>
              </a:p>
              <a:p>
                <a:r>
                  <a:rPr kumimoji="1" lang="en-US" altLang="zh-CN"/>
                  <a:t>Tested on SHA256 circuits of </a:t>
                </a:r>
                <a:r>
                  <a:rPr lang="en" altLang="zh-CN" err="1"/>
                  <a:t>Campanelli</a:t>
                </a:r>
                <a:r>
                  <a:rPr lang="en" altLang="zh-CN"/>
                  <a:t> et al. (#AND = 22,272)</a:t>
                </a:r>
              </a:p>
              <a:p>
                <a:endParaRPr kumimoji="1" lang="en" altLang="zh-CN"/>
              </a:p>
              <a:p>
                <a:r>
                  <a:rPr kumimoji="1" lang="en" altLang="zh-CN"/>
                  <a:t>Set #Repeat = 128,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m:rPr>
                            <m:sty m:val="p"/>
                          </m:rPr>
                          <a:rPr kumimoji="1" lang="en-US" altLang="zh-CN" b="0" i="0" smtClean="0">
                            <a:latin typeface="Cambria Math" panose="02040503050406030204" pitchFamily="18" charset="0"/>
                          </a:rPr>
                          <m:t>prover</m:t>
                        </m:r>
                      </m:sub>
                    </m:sSub>
                    <m:r>
                      <a:rPr kumimoji="1" lang="en-US" altLang="zh-CN" b="0" i="1" smtClean="0">
                        <a:latin typeface="Cambria Math" panose="02040503050406030204" pitchFamily="18" charset="0"/>
                      </a:rPr>
                      <m:t>=3.0</m:t>
                    </m:r>
                    <m:r>
                      <a:rPr kumimoji="1" lang="en-US" altLang="zh-CN" b="0" i="1" smtClean="0">
                        <a:latin typeface="Cambria Math" panose="02040503050406030204" pitchFamily="18" charset="0"/>
                      </a:rPr>
                      <m:t>𝑠</m:t>
                    </m:r>
                  </m:oMath>
                </a14:m>
                <a:r>
                  <a:rPr kumimoji="1" lang="en-US" altLang="zh-CN"/>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m:rPr>
                            <m:sty m:val="p"/>
                          </m:rPr>
                          <a:rPr kumimoji="1" lang="en-US" altLang="zh-CN" b="0" i="0" smtClean="0">
                            <a:latin typeface="Cambria Math" panose="02040503050406030204" pitchFamily="18" charset="0"/>
                          </a:rPr>
                          <m:t>verifier</m:t>
                        </m:r>
                      </m:sub>
                    </m:sSub>
                    <m:r>
                      <a:rPr kumimoji="1" lang="en-US" altLang="zh-CN" b="0" i="1" smtClean="0">
                        <a:latin typeface="Cambria Math" panose="02040503050406030204" pitchFamily="18" charset="0"/>
                      </a:rPr>
                      <m:t>=2.2</m:t>
                    </m:r>
                    <m:r>
                      <a:rPr kumimoji="1" lang="en-US" altLang="zh-CN" b="0" i="1" smtClean="0">
                        <a:latin typeface="Cambria Math" panose="02040503050406030204" pitchFamily="18" charset="0"/>
                      </a:rPr>
                      <m:t>𝑠</m:t>
                    </m:r>
                  </m:oMath>
                </a14:m>
                <a:r>
                  <a:rPr kumimoji="1" lang="en-US" altLang="zh-CN"/>
                  <a:t>, </a:t>
                </a:r>
                <a14:m>
                  <m:oMath xmlns:m="http://schemas.openxmlformats.org/officeDocument/2006/math">
                    <m:r>
                      <a:rPr kumimoji="1" lang="en-US" altLang="zh-CN" b="0" i="1" smtClean="0">
                        <a:latin typeface="Cambria Math" panose="02040503050406030204" pitchFamily="18" charset="0"/>
                      </a:rPr>
                      <m:t>𝑠𝑖𝑧𝑒</m:t>
                    </m:r>
                    <m:r>
                      <a:rPr kumimoji="1" lang="en-US" altLang="zh-CN" b="0" i="1" smtClean="0">
                        <a:latin typeface="Cambria Math" panose="02040503050406030204" pitchFamily="18" charset="0"/>
                      </a:rPr>
                      <m:t>=379</m:t>
                    </m:r>
                    <m:r>
                      <a:rPr kumimoji="1" lang="en-US" altLang="zh-CN" b="0" i="1" smtClean="0">
                        <a:latin typeface="Cambria Math" panose="02040503050406030204" pitchFamily="18" charset="0"/>
                      </a:rPr>
                      <m:t>𝑀𝐵</m:t>
                    </m:r>
                  </m:oMath>
                </a14:m>
                <a:endParaRPr kumimoji="1" lang="en-US" altLang="zh-CN"/>
              </a:p>
              <a:p>
                <a:endParaRPr kumimoji="1" lang="en-US" altLang="zh-CN"/>
              </a:p>
              <a:p>
                <a:r>
                  <a:rPr kumimoji="1" lang="en-US" altLang="zh-CN"/>
                  <a:t>Experiments conducted on a desktop PC</a:t>
                </a:r>
                <a:r>
                  <a:rPr kumimoji="1" lang="en-US" altLang="zh-CN">
                    <a:sym typeface="Wingdings" pitchFamily="2" charset="2"/>
                  </a:rPr>
                  <a:t> (AMD Ryzen 5 3600 CPU and 16GB of RAM)</a:t>
                </a:r>
                <a:endParaRPr kumimoji="1" lang="zh-CN" altLang="en-US"/>
              </a:p>
            </p:txBody>
          </p:sp>
        </mc:Choice>
        <mc:Fallback>
          <p:sp>
            <p:nvSpPr>
              <p:cNvPr id="3" name="内容占位符 2">
                <a:extLst>
                  <a:ext uri="{FF2B5EF4-FFF2-40B4-BE49-F238E27FC236}">
                    <a16:creationId xmlns:a16="http://schemas.microsoft.com/office/drawing/2014/main" id="{2195790A-D889-0E4F-81F7-70F85F78D2B1}"/>
                  </a:ext>
                </a:extLst>
              </p:cNvPr>
              <p:cNvSpPr>
                <a:spLocks noGrp="1" noRot="1" noChangeAspect="1" noMove="1" noResize="1" noEditPoints="1" noAdjustHandles="1" noChangeArrowheads="1" noChangeShapeType="1" noTextEdit="1"/>
              </p:cNvSpPr>
              <p:nvPr>
                <p:ph idx="1"/>
              </p:nvPr>
            </p:nvSpPr>
            <p:spPr>
              <a:blipFill>
                <a:blip r:embed="rId3"/>
                <a:stretch>
                  <a:fillRect l="-1043" t="-2381" r="-1217"/>
                </a:stretch>
              </a:blipFill>
            </p:spPr>
            <p:txBody>
              <a:bodyPr/>
              <a:lstStyle/>
              <a:p>
                <a:r>
                  <a:rPr lang="en-US">
                    <a:noFill/>
                  </a:rPr>
                  <a:t> </a:t>
                </a:r>
              </a:p>
            </p:txBody>
          </p:sp>
        </mc:Fallback>
      </mc:AlternateContent>
      <p:sp>
        <p:nvSpPr>
          <p:cNvPr id="4" name="文本框 3">
            <a:extLst>
              <a:ext uri="{FF2B5EF4-FFF2-40B4-BE49-F238E27FC236}">
                <a16:creationId xmlns:a16="http://schemas.microsoft.com/office/drawing/2014/main" id="{BE728993-91DF-8A40-A98B-4CCE01609506}"/>
              </a:ext>
            </a:extLst>
          </p:cNvPr>
          <p:cNvSpPr txBox="1"/>
          <p:nvPr/>
        </p:nvSpPr>
        <p:spPr>
          <a:xfrm>
            <a:off x="838200" y="6169709"/>
            <a:ext cx="10515599" cy="646331"/>
          </a:xfrm>
          <a:prstGeom prst="rect">
            <a:avLst/>
          </a:prstGeom>
          <a:noFill/>
        </p:spPr>
        <p:txBody>
          <a:bodyPr wrap="square" rtlCol="0">
            <a:spAutoFit/>
          </a:bodyPr>
          <a:lstStyle/>
          <a:p>
            <a:r>
              <a:rPr lang="en" altLang="zh-CN" err="1"/>
              <a:t>Campanelli</a:t>
            </a:r>
            <a:r>
              <a:rPr lang="en" altLang="zh-CN"/>
              <a:t>, M., Gennaro, R., </a:t>
            </a:r>
            <a:r>
              <a:rPr lang="en" altLang="zh-CN" err="1"/>
              <a:t>Goldfeder</a:t>
            </a:r>
            <a:r>
              <a:rPr lang="en" altLang="zh-CN"/>
              <a:t>, S., </a:t>
            </a:r>
            <a:r>
              <a:rPr lang="en" altLang="zh-CN" err="1"/>
              <a:t>Nizzardo</a:t>
            </a:r>
            <a:r>
              <a:rPr lang="en" altLang="zh-CN"/>
              <a:t>, L.: Zero-knowledge contingent payments revisited: Attacks and payments for services</a:t>
            </a:r>
            <a:r>
              <a:rPr kumimoji="1" lang="en-US" altLang="zh-CN"/>
              <a:t> (CCS 2017)</a:t>
            </a:r>
            <a:endParaRPr lang="en" altLang="zh-CN"/>
          </a:p>
        </p:txBody>
      </p:sp>
    </p:spTree>
    <p:extLst>
      <p:ext uri="{BB962C8B-B14F-4D97-AF65-F5344CB8AC3E}">
        <p14:creationId xmlns:p14="http://schemas.microsoft.com/office/powerpoint/2010/main" val="313267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7688A-6A75-1442-A6DA-39E9F9016C56}"/>
              </a:ext>
            </a:extLst>
          </p:cNvPr>
          <p:cNvSpPr>
            <a:spLocks noGrp="1"/>
          </p:cNvSpPr>
          <p:nvPr>
            <p:ph type="title"/>
          </p:nvPr>
        </p:nvSpPr>
        <p:spPr/>
        <p:txBody>
          <a:bodyPr/>
          <a:lstStyle/>
          <a:p>
            <a:r>
              <a:rPr kumimoji="1" lang="en-US" altLang="zh-CN"/>
              <a:t>Discussion</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BC22908-09BE-6A41-BD9D-F0F19BAA4855}"/>
                  </a:ext>
                </a:extLst>
              </p:cNvPr>
              <p:cNvSpPr>
                <a:spLocks noGrp="1"/>
              </p:cNvSpPr>
              <p:nvPr>
                <p:ph idx="1"/>
              </p:nvPr>
            </p:nvSpPr>
            <p:spPr/>
            <p:txBody>
              <a:bodyPr/>
              <a:lstStyle/>
              <a:p>
                <a:r>
                  <a:rPr kumimoji="1" lang="en-US" altLang="zh-CN"/>
                  <a:t>The protocol only depends on symmetric-key primitives</a:t>
                </a:r>
              </a:p>
              <a:p>
                <a:endParaRPr kumimoji="1" lang="en-US" altLang="zh-CN"/>
              </a:p>
              <a:p>
                <a:r>
                  <a:rPr kumimoji="1" lang="en-US" altLang="zh-CN" b="0"/>
                  <a:t>Time to process 1 AND gate ~ </a:t>
                </a:r>
                <a14:m>
                  <m:oMath xmlns:m="http://schemas.openxmlformats.org/officeDocument/2006/math">
                    <m:r>
                      <a:rPr kumimoji="1" lang="en-US" altLang="zh-CN" b="0" i="0" smtClean="0">
                        <a:latin typeface="Cambria Math" panose="02040503050406030204" pitchFamily="18" charset="0"/>
                      </a:rPr>
                      <m:t>1</m:t>
                    </m:r>
                    <m:r>
                      <a:rPr kumimoji="1" lang="en-US" altLang="zh-CN" b="0" i="1" smtClean="0">
                        <a:latin typeface="Cambria Math" panose="02040503050406030204" pitchFamily="18" charset="0"/>
                      </a:rPr>
                      <m:t>𝜇</m:t>
                    </m:r>
                    <m:r>
                      <a:rPr kumimoji="1" lang="en-US" altLang="zh-CN" b="0" i="1" smtClean="0">
                        <a:latin typeface="Cambria Math" panose="02040503050406030204" pitchFamily="18" charset="0"/>
                      </a:rPr>
                      <m:t>𝑠</m:t>
                    </m:r>
                  </m:oMath>
                </a14:m>
                <a:endParaRPr kumimoji="1" lang="en-US" altLang="zh-CN"/>
              </a:p>
              <a:p>
                <a:endParaRPr kumimoji="1" lang="en-US" altLang="zh-CN"/>
              </a:p>
              <a:p>
                <a:r>
                  <a:rPr kumimoji="1" lang="en-US" altLang="zh-CN"/>
                  <a:t>Folklore </a:t>
                </a:r>
                <a:r>
                  <a:rPr kumimoji="1" lang="en-US" altLang="zh-CN" b="1"/>
                  <a:t>Post-Quantum </a:t>
                </a:r>
                <a:r>
                  <a:rPr kumimoji="1" lang="en-US" altLang="zh-CN"/>
                  <a:t>Security: Key length can be doubled to defend against Groover algorithm</a:t>
                </a:r>
              </a:p>
              <a:p>
                <a:endParaRPr kumimoji="1" lang="en-US" altLang="zh-CN"/>
              </a:p>
              <a:p>
                <a:r>
                  <a:rPr kumimoji="1" lang="en-US" altLang="zh-CN"/>
                  <a:t>Folklore</a:t>
                </a:r>
                <a:r>
                  <a:rPr kumimoji="1" lang="zh-CN" altLang="en-US"/>
                  <a:t> </a:t>
                </a:r>
                <a:r>
                  <a:rPr kumimoji="1" lang="en-US" altLang="zh-CN" b="1"/>
                  <a:t>Non-Interactive </a:t>
                </a:r>
                <a:r>
                  <a:rPr kumimoji="1" lang="en-US" altLang="zh-CN"/>
                  <a:t>Protocol: Fiat-Shamir</a:t>
                </a:r>
              </a:p>
              <a:p>
                <a:endParaRPr kumimoji="1" lang="en-US" altLang="zh-CN"/>
              </a:p>
              <a:p>
                <a:endParaRPr kumimoji="1" lang="en-US" altLang="zh-CN"/>
              </a:p>
              <a:p>
                <a:endParaRPr kumimoji="1" lang="en-US" altLang="zh-CN"/>
              </a:p>
              <a:p>
                <a:endParaRPr kumimoji="1" lang="zh-CN" altLang="en-US"/>
              </a:p>
            </p:txBody>
          </p:sp>
        </mc:Choice>
        <mc:Fallback>
          <p:sp>
            <p:nvSpPr>
              <p:cNvPr id="3" name="内容占位符 2">
                <a:extLst>
                  <a:ext uri="{FF2B5EF4-FFF2-40B4-BE49-F238E27FC236}">
                    <a16:creationId xmlns:a16="http://schemas.microsoft.com/office/drawing/2014/main" id="{DBC22908-09BE-6A41-BD9D-F0F19BAA4855}"/>
                  </a:ext>
                </a:extLst>
              </p:cNvPr>
              <p:cNvSpPr>
                <a:spLocks noGrp="1" noRot="1" noChangeAspect="1" noMove="1" noResize="1" noEditPoints="1" noAdjustHandles="1" noChangeArrowheads="1" noChangeShapeType="1" noTextEdit="1"/>
              </p:cNvSpPr>
              <p:nvPr>
                <p:ph idx="1"/>
              </p:nvPr>
            </p:nvSpPr>
            <p:spPr>
              <a:blipFill>
                <a:blip r:embed="rId3"/>
                <a:stretch>
                  <a:fillRect l="-1043" t="-2381" r="-1275"/>
                </a:stretch>
              </a:blipFill>
            </p:spPr>
            <p:txBody>
              <a:bodyPr/>
              <a:lstStyle/>
              <a:p>
                <a:r>
                  <a:rPr lang="en-US">
                    <a:noFill/>
                  </a:rPr>
                  <a:t> </a:t>
                </a:r>
              </a:p>
            </p:txBody>
          </p:sp>
        </mc:Fallback>
      </mc:AlternateContent>
    </p:spTree>
    <p:extLst>
      <p:ext uri="{BB962C8B-B14F-4D97-AF65-F5344CB8AC3E}">
        <p14:creationId xmlns:p14="http://schemas.microsoft.com/office/powerpoint/2010/main" val="369518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8536AC9-36C2-EF40-BF43-68F2167617B5}"/>
              </a:ext>
            </a:extLst>
          </p:cNvPr>
          <p:cNvSpPr>
            <a:spLocks noGrp="1"/>
          </p:cNvSpPr>
          <p:nvPr>
            <p:ph type="ctrTitle"/>
          </p:nvPr>
        </p:nvSpPr>
        <p:spPr/>
        <p:txBody>
          <a:bodyPr/>
          <a:lstStyle/>
          <a:p>
            <a:r>
              <a:rPr lang="en-US" altLang="zh-CN"/>
              <a:t>Thank</a:t>
            </a:r>
            <a:r>
              <a:rPr lang="zh-CN" altLang="en-US"/>
              <a:t> </a:t>
            </a:r>
            <a:r>
              <a:rPr lang="en-US" altLang="zh-CN"/>
              <a:t>You</a:t>
            </a:r>
            <a:endParaRPr lang="zh-CN" altLang="en-US"/>
          </a:p>
        </p:txBody>
      </p:sp>
      <p:sp>
        <p:nvSpPr>
          <p:cNvPr id="5" name="副标题 4">
            <a:extLst>
              <a:ext uri="{FF2B5EF4-FFF2-40B4-BE49-F238E27FC236}">
                <a16:creationId xmlns:a16="http://schemas.microsoft.com/office/drawing/2014/main" id="{953475F1-8469-AF43-875D-FCC771F4385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6375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65806-D60D-4BBF-9283-A7C7964F6A84}"/>
              </a:ext>
            </a:extLst>
          </p:cNvPr>
          <p:cNvSpPr>
            <a:spLocks noGrp="1"/>
          </p:cNvSpPr>
          <p:nvPr>
            <p:ph type="title"/>
          </p:nvPr>
        </p:nvSpPr>
        <p:spPr/>
        <p:txBody>
          <a:bodyPr/>
          <a:lstStyle/>
          <a:p>
            <a:r>
              <a:rPr lang="en-US" altLang="zh-CN"/>
              <a:t>Synopsis</a:t>
            </a:r>
            <a:endParaRPr lang="zh-CN" altLang="en-US"/>
          </a:p>
        </p:txBody>
      </p:sp>
      <p:sp>
        <p:nvSpPr>
          <p:cNvPr id="3" name="内容占位符 2">
            <a:extLst>
              <a:ext uri="{FF2B5EF4-FFF2-40B4-BE49-F238E27FC236}">
                <a16:creationId xmlns:a16="http://schemas.microsoft.com/office/drawing/2014/main" id="{19714C57-147A-4400-8B90-2D47EF85E897}"/>
              </a:ext>
            </a:extLst>
          </p:cNvPr>
          <p:cNvSpPr>
            <a:spLocks noGrp="1"/>
          </p:cNvSpPr>
          <p:nvPr>
            <p:ph idx="1"/>
          </p:nvPr>
        </p:nvSpPr>
        <p:spPr/>
        <p:txBody>
          <a:bodyPr/>
          <a:lstStyle/>
          <a:p>
            <a:r>
              <a:rPr lang="en-US" altLang="zh-CN"/>
              <a:t>Introduction</a:t>
            </a:r>
            <a:endParaRPr lang="en-US" altLang="zh-CN">
              <a:solidFill>
                <a:srgbClr val="FFC000"/>
              </a:solidFill>
            </a:endParaRPr>
          </a:p>
          <a:p>
            <a:endParaRPr lang="en-US" altLang="zh-CN"/>
          </a:p>
          <a:p>
            <a:r>
              <a:rPr lang="en-US" altLang="zh-CN">
                <a:solidFill>
                  <a:schemeClr val="bg2"/>
                </a:solidFill>
              </a:rPr>
              <a:t>Preliminaries</a:t>
            </a:r>
          </a:p>
          <a:p>
            <a:endParaRPr lang="en-US" altLang="zh-CN">
              <a:solidFill>
                <a:schemeClr val="bg2"/>
              </a:solidFill>
            </a:endParaRPr>
          </a:p>
          <a:p>
            <a:r>
              <a:rPr lang="en-US" altLang="zh-CN">
                <a:solidFill>
                  <a:schemeClr val="bg2"/>
                </a:solidFill>
              </a:rPr>
              <a:t>Construction</a:t>
            </a:r>
          </a:p>
        </p:txBody>
      </p:sp>
    </p:spTree>
    <p:extLst>
      <p:ext uri="{BB962C8B-B14F-4D97-AF65-F5344CB8AC3E}">
        <p14:creationId xmlns:p14="http://schemas.microsoft.com/office/powerpoint/2010/main" val="407812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F614E-06CE-504E-A2EF-0EC51013BC90}"/>
              </a:ext>
            </a:extLst>
          </p:cNvPr>
          <p:cNvSpPr>
            <a:spLocks noGrp="1"/>
          </p:cNvSpPr>
          <p:nvPr>
            <p:ph type="title"/>
          </p:nvPr>
        </p:nvSpPr>
        <p:spPr/>
        <p:txBody>
          <a:bodyPr/>
          <a:lstStyle/>
          <a:p>
            <a:r>
              <a:rPr kumimoji="1" lang="en-US" altLang="zh-CN"/>
              <a:t>Zero-Knowledge Proofs</a:t>
            </a:r>
            <a:endParaRPr kumimoji="1" lang="zh-CN" altLang="en-US"/>
          </a:p>
        </p:txBody>
      </p:sp>
      <p:sp>
        <p:nvSpPr>
          <p:cNvPr id="3" name="内容占位符 2">
            <a:extLst>
              <a:ext uri="{FF2B5EF4-FFF2-40B4-BE49-F238E27FC236}">
                <a16:creationId xmlns:a16="http://schemas.microsoft.com/office/drawing/2014/main" id="{DA47DF21-618A-B14F-BBF1-DFE20EF7A4C0}"/>
              </a:ext>
            </a:extLst>
          </p:cNvPr>
          <p:cNvSpPr>
            <a:spLocks noGrp="1"/>
          </p:cNvSpPr>
          <p:nvPr>
            <p:ph idx="1"/>
          </p:nvPr>
        </p:nvSpPr>
        <p:spPr/>
        <p:txBody>
          <a:bodyPr/>
          <a:lstStyle/>
          <a:p>
            <a:r>
              <a:rPr kumimoji="1" lang="en-US" altLang="zh-CN"/>
              <a:t>Allows a prover to convince any NP statement to a verifier without leaking the certificate</a:t>
            </a:r>
          </a:p>
          <a:p>
            <a:endParaRPr kumimoji="1" lang="en-US" altLang="zh-CN"/>
          </a:p>
          <a:p>
            <a:r>
              <a:rPr kumimoji="1" lang="en-US" altLang="zh-CN"/>
              <a:t>First proposed by </a:t>
            </a:r>
            <a:r>
              <a:rPr kumimoji="1" lang="en-US" altLang="zh-CN" err="1"/>
              <a:t>Shafi</a:t>
            </a:r>
            <a:r>
              <a:rPr kumimoji="1" lang="en-US" altLang="zh-CN"/>
              <a:t> Goldwasser, Silvio </a:t>
            </a:r>
            <a:r>
              <a:rPr kumimoji="1" lang="en-US" altLang="zh-CN" err="1"/>
              <a:t>Micali</a:t>
            </a:r>
            <a:r>
              <a:rPr kumimoji="1" lang="en-US" altLang="zh-CN"/>
              <a:t>, and Charles </a:t>
            </a:r>
            <a:r>
              <a:rPr kumimoji="1" lang="en-US" altLang="zh-CN" err="1"/>
              <a:t>Rackoff</a:t>
            </a:r>
            <a:r>
              <a:rPr kumimoji="1" lang="en-US" altLang="zh-CN"/>
              <a:t> in 1985</a:t>
            </a:r>
          </a:p>
          <a:p>
            <a:endParaRPr kumimoji="1" lang="en-US" altLang="zh-CN"/>
          </a:p>
          <a:p>
            <a:r>
              <a:rPr kumimoji="1" lang="en-US" altLang="zh-CN"/>
              <a:t>Applications: e-voting, blockchain privacy, digital signature, …</a:t>
            </a:r>
            <a:endParaRPr kumimoji="1" lang="zh-CN" altLang="en-US"/>
          </a:p>
        </p:txBody>
      </p:sp>
    </p:spTree>
    <p:extLst>
      <p:ext uri="{BB962C8B-B14F-4D97-AF65-F5344CB8AC3E}">
        <p14:creationId xmlns:p14="http://schemas.microsoft.com/office/powerpoint/2010/main" val="79649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B543D-9DBB-D346-AD85-7AE2ED0E1EF2}"/>
              </a:ext>
            </a:extLst>
          </p:cNvPr>
          <p:cNvSpPr>
            <a:spLocks noGrp="1"/>
          </p:cNvSpPr>
          <p:nvPr>
            <p:ph type="title"/>
          </p:nvPr>
        </p:nvSpPr>
        <p:spPr/>
        <p:txBody>
          <a:bodyPr/>
          <a:lstStyle/>
          <a:p>
            <a:r>
              <a:rPr kumimoji="1" lang="en-US" altLang="zh-CN"/>
              <a:t>Zero-Knowledge Proofs</a:t>
            </a:r>
            <a:endParaRPr kumimoji="1" lang="zh-CN" altLang="en-US"/>
          </a:p>
        </p:txBody>
      </p:sp>
      <p:sp>
        <p:nvSpPr>
          <p:cNvPr id="3" name="内容占位符 2">
            <a:extLst>
              <a:ext uri="{FF2B5EF4-FFF2-40B4-BE49-F238E27FC236}">
                <a16:creationId xmlns:a16="http://schemas.microsoft.com/office/drawing/2014/main" id="{1F3202EC-17C9-9245-B213-5B04C7529A5B}"/>
              </a:ext>
            </a:extLst>
          </p:cNvPr>
          <p:cNvSpPr>
            <a:spLocks noGrp="1"/>
          </p:cNvSpPr>
          <p:nvPr>
            <p:ph idx="1"/>
          </p:nvPr>
        </p:nvSpPr>
        <p:spPr>
          <a:xfrm>
            <a:off x="838200" y="1825625"/>
            <a:ext cx="10515600" cy="4667249"/>
          </a:xfrm>
        </p:spPr>
        <p:txBody>
          <a:bodyPr/>
          <a:lstStyle/>
          <a:p>
            <a:r>
              <a:rPr kumimoji="1" lang="en-US" altLang="zh-CN"/>
              <a:t>Learning curve is a bit steep</a:t>
            </a:r>
          </a:p>
          <a:p>
            <a:endParaRPr kumimoji="1" lang="en-US" altLang="zh-CN"/>
          </a:p>
          <a:p>
            <a:r>
              <a:rPr kumimoji="1" lang="en-US" altLang="zh-CN"/>
              <a:t>Take the 3COL-protocol as a starting point</a:t>
            </a:r>
          </a:p>
          <a:p>
            <a:endParaRPr kumimoji="1" lang="en-US" altLang="zh-CN"/>
          </a:p>
          <a:p>
            <a:endParaRPr kumimoji="1" lang="en-US" altLang="zh-CN"/>
          </a:p>
          <a:p>
            <a:endParaRPr kumimoji="1" lang="en-US" altLang="zh-CN"/>
          </a:p>
          <a:p>
            <a:endParaRPr kumimoji="1" lang="en-US" altLang="zh-CN"/>
          </a:p>
          <a:p>
            <a:r>
              <a:rPr kumimoji="1" lang="en-US" altLang="zh-CN"/>
              <a:t>Cumbersome to understand and implement as a whole</a:t>
            </a:r>
          </a:p>
        </p:txBody>
      </p:sp>
      <p:grpSp>
        <p:nvGrpSpPr>
          <p:cNvPr id="12" name="组合 11">
            <a:extLst>
              <a:ext uri="{FF2B5EF4-FFF2-40B4-BE49-F238E27FC236}">
                <a16:creationId xmlns:a16="http://schemas.microsoft.com/office/drawing/2014/main" id="{6F77D29D-D48C-3942-905D-B25B51329AE5}"/>
              </a:ext>
            </a:extLst>
          </p:cNvPr>
          <p:cNvGrpSpPr/>
          <p:nvPr/>
        </p:nvGrpSpPr>
        <p:grpSpPr>
          <a:xfrm>
            <a:off x="1802606" y="3530355"/>
            <a:ext cx="8586787" cy="1509919"/>
            <a:chOff x="1771650" y="3887542"/>
            <a:chExt cx="8586787" cy="1509919"/>
          </a:xfrm>
        </p:grpSpPr>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1E6AEFAE-F526-BC41-B723-C4A135E7D828}"/>
                    </a:ext>
                  </a:extLst>
                </p:cNvPr>
                <p:cNvSpPr/>
                <p:nvPr/>
              </p:nvSpPr>
              <p:spPr>
                <a:xfrm>
                  <a:off x="1771650" y="3887542"/>
                  <a:ext cx="8586787" cy="52322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zh-CN" sz="2800" b="0" i="1" smtClean="0">
                            <a:latin typeface="Cambria Math" panose="02040503050406030204" pitchFamily="18" charset="0"/>
                          </a:rPr>
                          <m:t>𝑁𝑃</m:t>
                        </m:r>
                        <m:r>
                          <a:rPr kumimoji="1" lang="en-US" altLang="zh-CN" sz="2800" b="0" i="1" smtClean="0">
                            <a:latin typeface="Cambria Math" panose="02040503050406030204" pitchFamily="18" charset="0"/>
                          </a:rPr>
                          <m:t> </m:t>
                        </m:r>
                        <m:r>
                          <m:rPr>
                            <m:sty m:val="p"/>
                          </m:rPr>
                          <a:rPr kumimoji="1" lang="en-US" altLang="zh-CN" sz="2800" b="0" i="0" smtClean="0">
                            <a:latin typeface="Cambria Math" panose="02040503050406030204" pitchFamily="18" charset="0"/>
                          </a:rPr>
                          <m:t>Relation</m:t>
                        </m:r>
                        <m:r>
                          <m:rPr>
                            <m:nor/>
                          </m:rPr>
                          <a:rPr kumimoji="1" lang="en-US" altLang="zh-CN" sz="2800" b="0" i="0" smtClean="0">
                            <a:latin typeface="Cambria Math" panose="02040503050406030204" pitchFamily="18" charset="0"/>
                          </a:rPr>
                          <m:t>   </m:t>
                        </m:r>
                        <m:r>
                          <m:rPr>
                            <m:nor/>
                          </m:rPr>
                          <a:rPr kumimoji="1" lang="en-US" altLang="zh-CN" sz="2800" dirty="0" smtClean="0"/>
                          <m:t>⟹</m:t>
                        </m:r>
                        <m:r>
                          <a:rPr kumimoji="1" lang="en-US" altLang="zh-CN" sz="2800" b="0" i="1" dirty="0" smtClean="0">
                            <a:latin typeface="Cambria Math" panose="02040503050406030204" pitchFamily="18" charset="0"/>
                          </a:rPr>
                          <m:t>   </m:t>
                        </m:r>
                        <m:r>
                          <a:rPr kumimoji="1" lang="en-US" altLang="zh-CN" sz="2800" b="0" i="1" smtClean="0">
                            <a:latin typeface="Cambria Math" panose="02040503050406030204" pitchFamily="18" charset="0"/>
                          </a:rPr>
                          <m:t>3</m:t>
                        </m:r>
                        <m:r>
                          <m:rPr>
                            <m:sty m:val="p"/>
                          </m:rPr>
                          <a:rPr kumimoji="1" lang="en-US" altLang="zh-CN" sz="2800" b="0" i="0" smtClean="0">
                            <a:latin typeface="Cambria Math" panose="02040503050406030204" pitchFamily="18" charset="0"/>
                          </a:rPr>
                          <m:t>SAT</m:t>
                        </m:r>
                        <m:r>
                          <a:rPr kumimoji="1" lang="en-US" altLang="zh-CN" sz="2800" b="0" i="1" smtClean="0">
                            <a:latin typeface="Cambria Math" panose="02040503050406030204" pitchFamily="18" charset="0"/>
                          </a:rPr>
                          <m:t> </m:t>
                        </m:r>
                        <m:r>
                          <m:rPr>
                            <m:nor/>
                          </m:rPr>
                          <a:rPr kumimoji="1" lang="en-US" altLang="zh-CN" sz="2800" b="0" i="0" smtClean="0">
                            <a:latin typeface="Cambria Math" panose="02040503050406030204" pitchFamily="18" charset="0"/>
                          </a:rPr>
                          <m:t>  </m:t>
                        </m:r>
                        <m:r>
                          <m:rPr>
                            <m:nor/>
                          </m:rPr>
                          <a:rPr kumimoji="1" lang="en-US" altLang="zh-CN" sz="2800" dirty="0" smtClean="0"/>
                          <m:t>⟹</m:t>
                        </m:r>
                        <m:r>
                          <a:rPr kumimoji="1" lang="en-US" altLang="zh-CN" sz="2800" b="0" i="1" dirty="0" smtClean="0">
                            <a:latin typeface="Cambria Math" panose="02040503050406030204" pitchFamily="18" charset="0"/>
                          </a:rPr>
                          <m:t>   </m:t>
                        </m:r>
                        <m:r>
                          <a:rPr kumimoji="1" lang="en-US" altLang="zh-CN" sz="2800" b="0" i="1" smtClean="0">
                            <a:latin typeface="Cambria Math" panose="02040503050406030204" pitchFamily="18" charset="0"/>
                          </a:rPr>
                          <m:t>3</m:t>
                        </m:r>
                        <m:r>
                          <m:rPr>
                            <m:sty m:val="p"/>
                          </m:rPr>
                          <a:rPr kumimoji="1" lang="en-US" altLang="zh-CN" sz="2800" b="0" i="0" smtClean="0">
                            <a:latin typeface="Cambria Math" panose="02040503050406030204" pitchFamily="18" charset="0"/>
                          </a:rPr>
                          <m:t>COL</m:t>
                        </m:r>
                        <m:r>
                          <a:rPr kumimoji="1" lang="en-US" altLang="zh-CN" sz="2800" b="0" i="1" smtClean="0">
                            <a:latin typeface="Cambria Math" panose="02040503050406030204" pitchFamily="18" charset="0"/>
                          </a:rPr>
                          <m:t>   </m:t>
                        </m:r>
                        <m:r>
                          <m:rPr>
                            <m:nor/>
                          </m:rPr>
                          <a:rPr kumimoji="1" lang="en-US" altLang="zh-CN" sz="2800" dirty="0" smtClean="0"/>
                          <m:t>⟹</m:t>
                        </m:r>
                        <m:r>
                          <a:rPr kumimoji="1" lang="en-US" altLang="zh-CN" sz="2800" b="0" i="0" dirty="0" smtClean="0">
                            <a:latin typeface="Cambria Math" panose="02040503050406030204" pitchFamily="18" charset="0"/>
                          </a:rPr>
                          <m:t>   </m:t>
                        </m:r>
                        <m:r>
                          <m:rPr>
                            <m:sty m:val="p"/>
                          </m:rPr>
                          <a:rPr kumimoji="1" lang="en-US" altLang="zh-CN" sz="2800" b="0" i="0" smtClean="0">
                            <a:latin typeface="Cambria Math" panose="02040503050406030204" pitchFamily="18" charset="0"/>
                          </a:rPr>
                          <m:t>ZKP</m:t>
                        </m:r>
                      </m:oMath>
                    </m:oMathPara>
                  </a14:m>
                  <a:endParaRPr kumimoji="1" lang="zh-CN" altLang="en-US" sz="2800"/>
                </a:p>
              </p:txBody>
            </p:sp>
          </mc:Choice>
          <mc:Fallback>
            <p:sp>
              <p:nvSpPr>
                <p:cNvPr id="6" name="矩形 5">
                  <a:extLst>
                    <a:ext uri="{FF2B5EF4-FFF2-40B4-BE49-F238E27FC236}">
                      <a16:creationId xmlns:a16="http://schemas.microsoft.com/office/drawing/2014/main" id="{1E6AEFAE-F526-BC41-B723-C4A135E7D828}"/>
                    </a:ext>
                  </a:extLst>
                </p:cNvPr>
                <p:cNvSpPr>
                  <a:spLocks noRot="1" noChangeAspect="1" noMove="1" noResize="1" noEditPoints="1" noAdjustHandles="1" noChangeArrowheads="1" noChangeShapeType="1" noTextEdit="1"/>
                </p:cNvSpPr>
                <p:nvPr/>
              </p:nvSpPr>
              <p:spPr>
                <a:xfrm>
                  <a:off x="1771650" y="3887542"/>
                  <a:ext cx="8586787"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69FD4E4-E3D8-7E41-8171-86F32334AAF9}"/>
                    </a:ext>
                  </a:extLst>
                </p:cNvPr>
                <p:cNvSpPr txBox="1"/>
                <p:nvPr/>
              </p:nvSpPr>
              <p:spPr>
                <a:xfrm>
                  <a:off x="2065893" y="4689575"/>
                  <a:ext cx="2207271" cy="707886"/>
                </a:xfrm>
                <a:prstGeom prst="rect">
                  <a:avLst/>
                </a:prstGeom>
                <a:noFill/>
              </p:spPr>
              <p:txBody>
                <a:bodyPr wrap="none" rtlCol="0">
                  <a:spAutoFit/>
                </a:bodyPr>
                <a:lstStyle/>
                <a:p>
                  <a:pPr algn="ctr"/>
                  <a:r>
                    <a:rPr kumimoji="1" lang="en-US" altLang="zh-CN" sz="2000"/>
                    <a:t>e.g. </a:t>
                  </a:r>
                  <a14:m>
                    <m:oMath xmlns:m="http://schemas.openxmlformats.org/officeDocument/2006/math">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𝑅</m:t>
                          </m:r>
                        </m:e>
                        <m:sup>
                          <m:r>
                            <a:rPr kumimoji="1" lang="en-US" altLang="zh-CN" sz="2000" b="0" i="1" smtClean="0">
                              <a:latin typeface="Cambria Math" panose="02040503050406030204" pitchFamily="18" charset="0"/>
                            </a:rPr>
                            <m:t>𝐻</m:t>
                          </m:r>
                        </m:sup>
                      </m:sSup>
                      <m:r>
                        <a:rPr kumimoji="1" lang="en-US" altLang="zh-CN" sz="2000" b="0" i="1" smtClean="0">
                          <a:latin typeface="Cambria Math" panose="02040503050406030204" pitchFamily="18" charset="0"/>
                        </a:rPr>
                        <m:t>=</m:t>
                      </m:r>
                      <m:r>
                        <m:rPr>
                          <m:lit/>
                        </m:rP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𝑤</m:t>
                          </m:r>
                        </m:e>
                      </m:d>
                      <m:r>
                        <a:rPr kumimoji="1" lang="en-US" altLang="zh-CN" sz="2000" b="0" i="1" smtClean="0">
                          <a:latin typeface="Cambria Math" panose="02040503050406030204" pitchFamily="18" charset="0"/>
                        </a:rPr>
                        <m:t> :</m:t>
                      </m:r>
                    </m:oMath>
                  </a14:m>
                  <a:endParaRPr kumimoji="1" lang="en-US" altLang="zh-CN" sz="2000" b="0" i="1">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kumimoji="1" lang="en-US" altLang="zh-CN" sz="2000" b="0" i="1" smtClean="0">
                            <a:latin typeface="Cambria Math" panose="02040503050406030204" pitchFamily="18" charset="0"/>
                          </a:rPr>
                          <m:t> </m:t>
                        </m:r>
                        <m:r>
                          <m:rPr>
                            <m:sty m:val="p"/>
                          </m:rPr>
                          <a:rPr kumimoji="1" lang="en-US" altLang="zh-CN" sz="2000" b="0" i="0" smtClean="0">
                            <a:latin typeface="Cambria Math" panose="02040503050406030204" pitchFamily="18" charset="0"/>
                          </a:rPr>
                          <m:t>Hash</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𝑤</m:t>
                            </m:r>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𝑥</m:t>
                        </m:r>
                        <m:r>
                          <m:rPr>
                            <m:lit/>
                          </m:rPr>
                          <a:rPr kumimoji="1" lang="en-US" altLang="zh-CN" sz="2000" b="0" i="1" smtClean="0">
                            <a:latin typeface="Cambria Math" panose="02040503050406030204" pitchFamily="18" charset="0"/>
                          </a:rPr>
                          <m:t>}</m:t>
                        </m:r>
                      </m:oMath>
                    </m:oMathPara>
                  </a14:m>
                  <a:endParaRPr kumimoji="1" lang="zh-CN" altLang="en-US" sz="2000"/>
                </a:p>
              </p:txBody>
            </p:sp>
          </mc:Choice>
          <mc:Fallback>
            <p:sp>
              <p:nvSpPr>
                <p:cNvPr id="7" name="文本框 6">
                  <a:extLst>
                    <a:ext uri="{FF2B5EF4-FFF2-40B4-BE49-F238E27FC236}">
                      <a16:creationId xmlns:a16="http://schemas.microsoft.com/office/drawing/2014/main" id="{569FD4E4-E3D8-7E41-8171-86F32334AAF9}"/>
                    </a:ext>
                  </a:extLst>
                </p:cNvPr>
                <p:cNvSpPr txBox="1">
                  <a:spLocks noRot="1" noChangeAspect="1" noMove="1" noResize="1" noEditPoints="1" noAdjustHandles="1" noChangeArrowheads="1" noChangeShapeType="1" noTextEdit="1"/>
                </p:cNvSpPr>
                <p:nvPr/>
              </p:nvSpPr>
              <p:spPr>
                <a:xfrm>
                  <a:off x="2065893" y="4689575"/>
                  <a:ext cx="2207271" cy="707886"/>
                </a:xfrm>
                <a:prstGeom prst="rect">
                  <a:avLst/>
                </a:prstGeom>
                <a:blipFill>
                  <a:blip r:embed="rId4"/>
                  <a:stretch>
                    <a:fillRect l="-3315" t="-4310" b="-9483"/>
                  </a:stretch>
                </a:blipFill>
              </p:spPr>
              <p:txBody>
                <a:bodyPr/>
                <a:lstStyle/>
                <a:p>
                  <a:r>
                    <a:rPr lang="en-US">
                      <a:noFill/>
                    </a:rPr>
                    <a:t> </a:t>
                  </a:r>
                </a:p>
              </p:txBody>
            </p:sp>
          </mc:Fallback>
        </mc:AlternateContent>
        <p:sp>
          <p:nvSpPr>
            <p:cNvPr id="8" name="文本框 7">
              <a:extLst>
                <a:ext uri="{FF2B5EF4-FFF2-40B4-BE49-F238E27FC236}">
                  <a16:creationId xmlns:a16="http://schemas.microsoft.com/office/drawing/2014/main" id="{8FE38580-55A2-7D4A-AF44-8B8A40D92A88}"/>
                </a:ext>
              </a:extLst>
            </p:cNvPr>
            <p:cNvSpPr txBox="1"/>
            <p:nvPr/>
          </p:nvSpPr>
          <p:spPr>
            <a:xfrm>
              <a:off x="4273164" y="4689575"/>
              <a:ext cx="1455848" cy="707886"/>
            </a:xfrm>
            <a:prstGeom prst="rect">
              <a:avLst/>
            </a:prstGeom>
            <a:noFill/>
          </p:spPr>
          <p:txBody>
            <a:bodyPr wrap="none" rtlCol="0">
              <a:spAutoFit/>
            </a:bodyPr>
            <a:lstStyle/>
            <a:p>
              <a:pPr algn="ctr"/>
              <a:r>
                <a:rPr kumimoji="1" lang="en-US" altLang="zh-CN" sz="2000"/>
                <a:t>Cook-Levin</a:t>
              </a:r>
            </a:p>
            <a:p>
              <a:pPr algn="ctr"/>
              <a:r>
                <a:rPr kumimoji="1" lang="en-US" altLang="zh-CN" sz="2000"/>
                <a:t>Reduction</a:t>
              </a:r>
              <a:endParaRPr kumimoji="1" lang="zh-CN" altLang="en-US" sz="2000"/>
            </a:p>
          </p:txBody>
        </p:sp>
        <p:sp>
          <p:nvSpPr>
            <p:cNvPr id="9" name="文本框 8">
              <a:extLst>
                <a:ext uri="{FF2B5EF4-FFF2-40B4-BE49-F238E27FC236}">
                  <a16:creationId xmlns:a16="http://schemas.microsoft.com/office/drawing/2014/main" id="{71DBC5EF-9F50-A041-89DF-06F3D3EDA2C9}"/>
                </a:ext>
              </a:extLst>
            </p:cNvPr>
            <p:cNvSpPr txBox="1"/>
            <p:nvPr/>
          </p:nvSpPr>
          <p:spPr>
            <a:xfrm>
              <a:off x="5948751" y="4689575"/>
              <a:ext cx="1295547" cy="707886"/>
            </a:xfrm>
            <a:prstGeom prst="rect">
              <a:avLst/>
            </a:prstGeom>
            <a:noFill/>
          </p:spPr>
          <p:txBody>
            <a:bodyPr wrap="none" rtlCol="0">
              <a:spAutoFit/>
            </a:bodyPr>
            <a:lstStyle/>
            <a:p>
              <a:pPr algn="ctr"/>
              <a:r>
                <a:rPr kumimoji="1" lang="en-US" altLang="zh-CN" sz="2000"/>
                <a:t>Another</a:t>
              </a:r>
            </a:p>
            <a:p>
              <a:pPr algn="ctr"/>
              <a:r>
                <a:rPr kumimoji="1" lang="en-US" altLang="zh-CN" sz="2000"/>
                <a:t>Reduction</a:t>
              </a:r>
              <a:endParaRPr kumimoji="1" lang="zh-CN" altLang="en-US" sz="2000"/>
            </a:p>
          </p:txBody>
        </p:sp>
        <p:sp>
          <p:nvSpPr>
            <p:cNvPr id="11" name="文本框 10">
              <a:extLst>
                <a:ext uri="{FF2B5EF4-FFF2-40B4-BE49-F238E27FC236}">
                  <a16:creationId xmlns:a16="http://schemas.microsoft.com/office/drawing/2014/main" id="{B1AF142F-261A-434E-9F39-A6B5C9765B2E}"/>
                </a:ext>
              </a:extLst>
            </p:cNvPr>
            <p:cNvSpPr txBox="1"/>
            <p:nvPr/>
          </p:nvSpPr>
          <p:spPr>
            <a:xfrm>
              <a:off x="7464037" y="4689575"/>
              <a:ext cx="1609736" cy="707886"/>
            </a:xfrm>
            <a:prstGeom prst="rect">
              <a:avLst/>
            </a:prstGeom>
            <a:noFill/>
          </p:spPr>
          <p:txBody>
            <a:bodyPr wrap="none" rtlCol="0">
              <a:spAutoFit/>
            </a:bodyPr>
            <a:lstStyle/>
            <a:p>
              <a:pPr algn="ctr"/>
              <a:r>
                <a:rPr kumimoji="1" lang="en-US" altLang="zh-CN" sz="2000"/>
                <a:t>Interactive</a:t>
              </a:r>
            </a:p>
            <a:p>
              <a:pPr algn="ctr"/>
              <a:r>
                <a:rPr kumimoji="1" lang="en-US" altLang="zh-CN" sz="2000"/>
                <a:t>ZKP w/ Com.</a:t>
              </a:r>
              <a:endParaRPr kumimoji="1" lang="zh-CN" altLang="en-US" sz="2000"/>
            </a:p>
          </p:txBody>
        </p:sp>
      </p:grpSp>
    </p:spTree>
    <p:extLst>
      <p:ext uri="{BB962C8B-B14F-4D97-AF65-F5344CB8AC3E}">
        <p14:creationId xmlns:p14="http://schemas.microsoft.com/office/powerpoint/2010/main" val="308687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4187F-6FAB-1948-8D6D-1B63DA9A7275}"/>
              </a:ext>
            </a:extLst>
          </p:cNvPr>
          <p:cNvSpPr>
            <a:spLocks noGrp="1"/>
          </p:cNvSpPr>
          <p:nvPr>
            <p:ph type="title"/>
          </p:nvPr>
        </p:nvSpPr>
        <p:spPr/>
        <p:txBody>
          <a:bodyPr/>
          <a:lstStyle/>
          <a:p>
            <a:r>
              <a:rPr kumimoji="1" lang="en-US" altLang="zh-CN"/>
              <a:t>Our Work</a:t>
            </a:r>
            <a:endParaRPr kumimoji="1" lang="zh-CN" altLang="en-US"/>
          </a:p>
        </p:txBody>
      </p:sp>
      <p:sp>
        <p:nvSpPr>
          <p:cNvPr id="3" name="内容占位符 2">
            <a:extLst>
              <a:ext uri="{FF2B5EF4-FFF2-40B4-BE49-F238E27FC236}">
                <a16:creationId xmlns:a16="http://schemas.microsoft.com/office/drawing/2014/main" id="{29F28F52-D65E-544E-A788-DAB9DF97A9FD}"/>
              </a:ext>
            </a:extLst>
          </p:cNvPr>
          <p:cNvSpPr>
            <a:spLocks noGrp="1"/>
          </p:cNvSpPr>
          <p:nvPr>
            <p:ph idx="1"/>
          </p:nvPr>
        </p:nvSpPr>
        <p:spPr/>
        <p:txBody>
          <a:bodyPr/>
          <a:lstStyle/>
          <a:p>
            <a:r>
              <a:rPr kumimoji="1" lang="en-US" altLang="zh-CN"/>
              <a:t>We identify the learning curve of ZKP</a:t>
            </a:r>
          </a:p>
          <a:p>
            <a:endParaRPr kumimoji="1" lang="en-US" altLang="zh-CN"/>
          </a:p>
          <a:p>
            <a:r>
              <a:rPr kumimoji="1" lang="en-US" altLang="zh-CN"/>
              <a:t>A simple ZKP protocol based only on a garbling scheme (folklore countermeasure against quantum adversary)</a:t>
            </a:r>
          </a:p>
          <a:p>
            <a:endParaRPr kumimoji="1" lang="en-US" altLang="zh-CN"/>
          </a:p>
          <a:p>
            <a:r>
              <a:rPr kumimoji="1" lang="en-US" altLang="zh-CN"/>
              <a:t>Easy to understand and implement (728 loc)</a:t>
            </a:r>
            <a:endParaRPr kumimoji="1" lang="zh-CN" altLang="en-US"/>
          </a:p>
        </p:txBody>
      </p:sp>
    </p:spTree>
    <p:extLst>
      <p:ext uri="{BB962C8B-B14F-4D97-AF65-F5344CB8AC3E}">
        <p14:creationId xmlns:p14="http://schemas.microsoft.com/office/powerpoint/2010/main" val="4728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65806-D60D-4BBF-9283-A7C7964F6A84}"/>
              </a:ext>
            </a:extLst>
          </p:cNvPr>
          <p:cNvSpPr>
            <a:spLocks noGrp="1"/>
          </p:cNvSpPr>
          <p:nvPr>
            <p:ph type="title"/>
          </p:nvPr>
        </p:nvSpPr>
        <p:spPr/>
        <p:txBody>
          <a:bodyPr/>
          <a:lstStyle/>
          <a:p>
            <a:r>
              <a:rPr lang="en-US" altLang="zh-CN"/>
              <a:t>Synopsis</a:t>
            </a:r>
            <a:endParaRPr lang="zh-CN" altLang="en-US"/>
          </a:p>
        </p:txBody>
      </p:sp>
      <p:sp>
        <p:nvSpPr>
          <p:cNvPr id="3" name="内容占位符 2">
            <a:extLst>
              <a:ext uri="{FF2B5EF4-FFF2-40B4-BE49-F238E27FC236}">
                <a16:creationId xmlns:a16="http://schemas.microsoft.com/office/drawing/2014/main" id="{19714C57-147A-4400-8B90-2D47EF85E897}"/>
              </a:ext>
            </a:extLst>
          </p:cNvPr>
          <p:cNvSpPr>
            <a:spLocks noGrp="1"/>
          </p:cNvSpPr>
          <p:nvPr>
            <p:ph idx="1"/>
          </p:nvPr>
        </p:nvSpPr>
        <p:spPr/>
        <p:txBody>
          <a:bodyPr/>
          <a:lstStyle/>
          <a:p>
            <a:r>
              <a:rPr lang="en-US" altLang="zh-CN">
                <a:solidFill>
                  <a:schemeClr val="bg2"/>
                </a:solidFill>
              </a:rPr>
              <a:t>Introduction</a:t>
            </a:r>
          </a:p>
          <a:p>
            <a:endParaRPr lang="en-US" altLang="zh-CN"/>
          </a:p>
          <a:p>
            <a:r>
              <a:rPr lang="en-US" altLang="zh-CN"/>
              <a:t>Preliminaries</a:t>
            </a:r>
          </a:p>
          <a:p>
            <a:endParaRPr lang="en-US" altLang="zh-CN">
              <a:solidFill>
                <a:schemeClr val="bg2"/>
              </a:solidFill>
            </a:endParaRPr>
          </a:p>
          <a:p>
            <a:r>
              <a:rPr lang="en-US" altLang="zh-CN">
                <a:solidFill>
                  <a:schemeClr val="bg2"/>
                </a:solidFill>
              </a:rPr>
              <a:t>Construction</a:t>
            </a:r>
          </a:p>
        </p:txBody>
      </p:sp>
    </p:spTree>
    <p:extLst>
      <p:ext uri="{BB962C8B-B14F-4D97-AF65-F5344CB8AC3E}">
        <p14:creationId xmlns:p14="http://schemas.microsoft.com/office/powerpoint/2010/main" val="410607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DFD5F-D613-1242-8DF7-F574A335E466}"/>
              </a:ext>
            </a:extLst>
          </p:cNvPr>
          <p:cNvSpPr>
            <a:spLocks noGrp="1"/>
          </p:cNvSpPr>
          <p:nvPr>
            <p:ph type="title"/>
          </p:nvPr>
        </p:nvSpPr>
        <p:spPr/>
        <p:txBody>
          <a:bodyPr/>
          <a:lstStyle/>
          <a:p>
            <a:r>
              <a:rPr kumimoji="1" lang="en-US" altLang="zh-CN"/>
              <a:t>NP-Relation</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DA5EEDD-B080-E842-8C62-0BB39FBAED89}"/>
                  </a:ext>
                </a:extLst>
              </p:cNvPr>
              <p:cNvSpPr>
                <a:spLocks noGrp="1"/>
              </p:cNvSpPr>
              <p:nvPr>
                <p:ph idx="1"/>
              </p:nvPr>
            </p:nvSpPr>
            <p:spPr/>
            <p:txBody>
              <a:bodyPr/>
              <a:lstStyle/>
              <a:p>
                <a:r>
                  <a:rPr kumimoji="1" lang="en-US" altLang="zh-CN"/>
                  <a:t>An </a:t>
                </a:r>
                <a14:m>
                  <m:oMath xmlns:m="http://schemas.openxmlformats.org/officeDocument/2006/math">
                    <m:r>
                      <a:rPr kumimoji="1" lang="en-US" altLang="zh-CN" i="1" dirty="0" smtClean="0">
                        <a:latin typeface="Cambria Math" panose="02040503050406030204" pitchFamily="18" charset="0"/>
                      </a:rPr>
                      <m:t>𝑁𝑃</m:t>
                    </m:r>
                  </m:oMath>
                </a14:m>
                <a:r>
                  <a:rPr kumimoji="1" lang="en-US" altLang="zh-CN"/>
                  <a:t>-relation is defined by a poly-sized circuit family </a:t>
                </a:r>
                <a14:m>
                  <m:oMath xmlns:m="http://schemas.openxmlformats.org/officeDocument/2006/math">
                    <m:r>
                      <m:rPr>
                        <m:lit/>
                      </m:rPr>
                      <a:rPr kumimoji="1" lang="en-US" altLang="zh-CN" b="0" i="0"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r>
                      <m:rPr>
                        <m:lit/>
                      </m:rPr>
                      <a:rPr kumimoji="1" lang="en-US" altLang="zh-CN" b="0" i="1" smtClean="0">
                        <a:latin typeface="Cambria Math" panose="02040503050406030204" pitchFamily="18" charset="0"/>
                      </a:rPr>
                      <m:t>}</m:t>
                    </m:r>
                  </m:oMath>
                </a14:m>
                <a:endParaRPr kumimoji="1" lang="en-US" altLang="zh-CN"/>
              </a:p>
              <a:p>
                <a:endParaRPr kumimoji="1" lang="en-US" altLang="zh-CN"/>
              </a:p>
              <a:p>
                <a14:m>
                  <m:oMath xmlns:m="http://schemas.openxmlformats.org/officeDocument/2006/math">
                    <m:r>
                      <a:rPr kumimoji="1" lang="en-US" altLang="zh-CN" b="0" i="1" smtClean="0">
                        <a:latin typeface="Cambria Math" panose="02040503050406030204" pitchFamily="18" charset="0"/>
                      </a:rPr>
                      <m:t>ℛ</m:t>
                    </m:r>
                    <m:r>
                      <a:rPr kumimoji="1" lang="en-US" altLang="zh-CN" b="0" i="1" smtClean="0">
                        <a:latin typeface="Cambria Math" panose="02040503050406030204" pitchFamily="18" charset="0"/>
                      </a:rPr>
                      <m:t> :=</m:t>
                    </m:r>
                    <m:r>
                      <m:rPr>
                        <m:lit/>
                      </m:rP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0,1</m:t>
                            </m:r>
                          </m:e>
                        </m:d>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0,1</m:t>
                            </m:r>
                          </m:e>
                        </m:d>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 |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𝑛</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m:rPr>
                        <m:lit/>
                      </m:rPr>
                      <a:rPr kumimoji="1" lang="en-US" altLang="zh-CN" b="0" i="1" smtClean="0">
                        <a:latin typeface="Cambria Math" panose="02040503050406030204" pitchFamily="18" charset="0"/>
                      </a:rPr>
                      <m:t>}</m:t>
                    </m:r>
                  </m:oMath>
                </a14:m>
                <a:r>
                  <a:rPr kumimoji="1" lang="en-US" altLang="zh-CN"/>
                  <a:t> </a:t>
                </a:r>
              </a:p>
              <a:p>
                <a:pPr marL="0" indent="0">
                  <a:buNone/>
                </a:pPr>
                <a:endParaRPr kumimoji="1" lang="en-US" altLang="zh-CN"/>
              </a:p>
              <a:p>
                <a:r>
                  <a:rPr kumimoji="1" lang="en-US" altLang="zh-CN"/>
                  <a:t>For simplicity, we define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𝑥</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e>
                    </m:d>
                  </m:oMath>
                </a14:m>
                <a:r>
                  <a:rPr kumimoji="1" lang="en-US" altLang="zh-CN"/>
                  <a:t>, </a:t>
                </a:r>
                <a14:m>
                  <m:oMath xmlns:m="http://schemas.openxmlformats.org/officeDocument/2006/math">
                    <m:r>
                      <a:rPr kumimoji="1" lang="en-US" altLang="zh-CN" b="0" i="1" smtClean="0">
                        <a:latin typeface="Cambria Math" panose="02040503050406030204" pitchFamily="18" charset="0"/>
                      </a:rPr>
                      <m:t>𝐿</m:t>
                    </m:r>
                    <m:r>
                      <a:rPr kumimoji="1" lang="en-US" altLang="zh-CN" b="0" i="0"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ℛ</m:t>
                        </m:r>
                      </m:e>
                      <m:sub>
                        <m:r>
                          <a:rPr kumimoji="1" lang="en-US" altLang="zh-CN" b="0" i="1" smtClean="0">
                            <a:latin typeface="Cambria Math" panose="02040503050406030204" pitchFamily="18" charset="0"/>
                          </a:rPr>
                          <m:t>𝑥</m:t>
                        </m:r>
                      </m:sub>
                    </m:sSub>
                  </m:oMath>
                </a14:m>
                <a:endParaRPr kumimoji="1" lang="en-US" altLang="zh-CN"/>
              </a:p>
              <a:p>
                <a:endParaRPr kumimoji="1" lang="en-US" altLang="zh-CN"/>
              </a:p>
              <a:p>
                <a:r>
                  <a:rPr kumimoji="1" lang="en-US" altLang="zh-CN"/>
                  <a:t>For a public </a:t>
                </a:r>
                <a14:m>
                  <m:oMath xmlns:m="http://schemas.openxmlformats.org/officeDocument/2006/math">
                    <m:r>
                      <a:rPr kumimoji="1" lang="en-US" altLang="zh-CN" b="0" i="1" smtClean="0">
                        <a:latin typeface="Cambria Math" panose="02040503050406030204" pitchFamily="18" charset="0"/>
                      </a:rPr>
                      <m:t>𝑥</m:t>
                    </m:r>
                  </m:oMath>
                </a14:m>
                <a:r>
                  <a:rPr kumimoji="1" lang="en-US" altLang="zh-CN"/>
                  <a:t>, the statement is </a:t>
                </a:r>
                <a14:m>
                  <m:oMath xmlns:m="http://schemas.openxmlformats.org/officeDocument/2006/math">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𝑠</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𝑥</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=1</m:t>
                    </m:r>
                  </m:oMath>
                </a14:m>
                <a:endParaRPr kumimoji="1" lang="en-US" altLang="zh-CN"/>
              </a:p>
            </p:txBody>
          </p:sp>
        </mc:Choice>
        <mc:Fallback>
          <p:sp>
            <p:nvSpPr>
              <p:cNvPr id="3" name="内容占位符 2">
                <a:extLst>
                  <a:ext uri="{FF2B5EF4-FFF2-40B4-BE49-F238E27FC236}">
                    <a16:creationId xmlns:a16="http://schemas.microsoft.com/office/drawing/2014/main" id="{1DA5EEDD-B080-E842-8C62-0BB39FBAED89}"/>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17364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72CC6-B95F-8E42-A978-4A077D2A2916}"/>
              </a:ext>
            </a:extLst>
          </p:cNvPr>
          <p:cNvSpPr>
            <a:spLocks noGrp="1"/>
          </p:cNvSpPr>
          <p:nvPr>
            <p:ph type="title"/>
          </p:nvPr>
        </p:nvSpPr>
        <p:spPr/>
        <p:txBody>
          <a:bodyPr/>
          <a:lstStyle/>
          <a:p>
            <a:r>
              <a:rPr kumimoji="1" lang="en-US" altLang="zh-CN"/>
              <a:t>Zero-Knowledge Proof</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6DA9896-1BBD-AC42-B08F-7D49F95DBD43}"/>
                  </a:ext>
                </a:extLst>
              </p:cNvPr>
              <p:cNvSpPr>
                <a:spLocks noGrp="1"/>
              </p:cNvSpPr>
              <p:nvPr>
                <p:ph idx="1"/>
              </p:nvPr>
            </p:nvSpPr>
            <p:spPr>
              <a:xfrm>
                <a:off x="838200" y="1825625"/>
                <a:ext cx="10515600" cy="636161"/>
              </a:xfrm>
            </p:spPr>
            <p:txBody>
              <a:bodyPr/>
              <a:lstStyle/>
              <a:p>
                <a:r>
                  <a:rPr kumimoji="1" lang="en-US" altLang="zh-CN"/>
                  <a:t>We consider </a:t>
                </a:r>
                <a14:m>
                  <m:oMath xmlns:m="http://schemas.openxmlformats.org/officeDocument/2006/math">
                    <m:r>
                      <m:rPr>
                        <m:sty m:val="p"/>
                      </m:rPr>
                      <a:rPr kumimoji="1" lang="en-US" altLang="zh-CN" b="0" i="0" smtClean="0">
                        <a:latin typeface="Cambria Math" panose="02040503050406030204" pitchFamily="18" charset="0"/>
                      </a:rPr>
                      <m:t>Σ</m:t>
                    </m:r>
                  </m:oMath>
                </a14:m>
                <a:r>
                  <a:rPr kumimoji="1" lang="en-US" altLang="zh-CN"/>
                  <a:t>-protocols in this work</a:t>
                </a:r>
                <a:endParaRPr kumimoji="1" lang="zh-CN" altLang="en-US"/>
              </a:p>
            </p:txBody>
          </p:sp>
        </mc:Choice>
        <mc:Fallback>
          <p:sp>
            <p:nvSpPr>
              <p:cNvPr id="3" name="内容占位符 2">
                <a:extLst>
                  <a:ext uri="{FF2B5EF4-FFF2-40B4-BE49-F238E27FC236}">
                    <a16:creationId xmlns:a16="http://schemas.microsoft.com/office/drawing/2014/main" id="{06DA9896-1BBD-AC42-B08F-7D49F95DBD43}"/>
                  </a:ext>
                </a:extLst>
              </p:cNvPr>
              <p:cNvSpPr>
                <a:spLocks noGrp="1" noRot="1" noChangeAspect="1" noMove="1" noResize="1" noEditPoints="1" noAdjustHandles="1" noChangeArrowheads="1" noChangeShapeType="1" noTextEdit="1"/>
              </p:cNvSpPr>
              <p:nvPr>
                <p:ph idx="1"/>
              </p:nvPr>
            </p:nvSpPr>
            <p:spPr>
              <a:xfrm>
                <a:off x="838200" y="1825625"/>
                <a:ext cx="10515600" cy="636161"/>
              </a:xfrm>
              <a:blipFill>
                <a:blip r:embed="rId3"/>
                <a:stretch>
                  <a:fillRect l="-1043" t="-16190" b="-952"/>
                </a:stretch>
              </a:blipFill>
            </p:spPr>
            <p:txBody>
              <a:bodyPr/>
              <a:lstStyle/>
              <a:p>
                <a:r>
                  <a:rPr lang="en-US">
                    <a:noFill/>
                  </a:rPr>
                  <a:t> </a:t>
                </a:r>
              </a:p>
            </p:txBody>
          </p:sp>
        </mc:Fallback>
      </mc:AlternateContent>
      <p:grpSp>
        <p:nvGrpSpPr>
          <p:cNvPr id="5" name="组合 4">
            <a:extLst>
              <a:ext uri="{FF2B5EF4-FFF2-40B4-BE49-F238E27FC236}">
                <a16:creationId xmlns:a16="http://schemas.microsoft.com/office/drawing/2014/main" id="{86D2F181-7047-FB42-A1D7-3B6C33E27976}"/>
              </a:ext>
            </a:extLst>
          </p:cNvPr>
          <p:cNvGrpSpPr/>
          <p:nvPr/>
        </p:nvGrpSpPr>
        <p:grpSpPr>
          <a:xfrm>
            <a:off x="3352307" y="2757924"/>
            <a:ext cx="1106385" cy="1705756"/>
            <a:chOff x="2135677" y="4296348"/>
            <a:chExt cx="1106385" cy="1705756"/>
          </a:xfrm>
        </p:grpSpPr>
        <p:pic>
          <p:nvPicPr>
            <p:cNvPr id="32" name="图片 31">
              <a:extLst>
                <a:ext uri="{FF2B5EF4-FFF2-40B4-BE49-F238E27FC236}">
                  <a16:creationId xmlns:a16="http://schemas.microsoft.com/office/drawing/2014/main" id="{E9C3426D-DEEA-A743-B593-DF1625986C2F}"/>
                </a:ext>
              </a:extLst>
            </p:cNvPr>
            <p:cNvPicPr>
              <a:picLocks noChangeAspect="1"/>
            </p:cNvPicPr>
            <p:nvPr/>
          </p:nvPicPr>
          <p:blipFill>
            <a:blip r:embed="rId4"/>
            <a:stretch>
              <a:fillRect/>
            </a:stretch>
          </p:blipFill>
          <p:spPr>
            <a:xfrm>
              <a:off x="2135677" y="4296348"/>
              <a:ext cx="1106385" cy="1580550"/>
            </a:xfrm>
            <a:prstGeom prst="rect">
              <a:avLst/>
            </a:prstGeom>
          </p:spPr>
        </p:pic>
        <p:sp>
          <p:nvSpPr>
            <p:cNvPr id="33" name="文本框 32">
              <a:extLst>
                <a:ext uri="{FF2B5EF4-FFF2-40B4-BE49-F238E27FC236}">
                  <a16:creationId xmlns:a16="http://schemas.microsoft.com/office/drawing/2014/main" id="{36BBBF8A-9045-8A47-A007-3DA5739ADE5E}"/>
                </a:ext>
              </a:extLst>
            </p:cNvPr>
            <p:cNvSpPr txBox="1"/>
            <p:nvPr/>
          </p:nvSpPr>
          <p:spPr>
            <a:xfrm>
              <a:off x="2275133" y="5632772"/>
              <a:ext cx="827471" cy="369332"/>
            </a:xfrm>
            <a:prstGeom prst="rect">
              <a:avLst/>
            </a:prstGeom>
            <a:noFill/>
          </p:spPr>
          <p:txBody>
            <a:bodyPr wrap="none" rtlCol="0">
              <a:spAutoFit/>
            </a:bodyPr>
            <a:lstStyle/>
            <a:p>
              <a:pPr algn="ctr"/>
              <a:r>
                <a:rPr lang="en-US" altLang="zh-CN"/>
                <a:t>Prover</a:t>
              </a:r>
              <a:endParaRPr lang="zh-CN" altLang="en-US"/>
            </a:p>
          </p:txBody>
        </p:sp>
      </p:grpSp>
      <p:pic>
        <p:nvPicPr>
          <p:cNvPr id="10" name="图片 9">
            <a:extLst>
              <a:ext uri="{FF2B5EF4-FFF2-40B4-BE49-F238E27FC236}">
                <a16:creationId xmlns:a16="http://schemas.microsoft.com/office/drawing/2014/main" id="{D2736741-7A13-7C45-AE2F-99A5CE6496CE}"/>
              </a:ext>
            </a:extLst>
          </p:cNvPr>
          <p:cNvPicPr>
            <a:picLocks noChangeAspect="1"/>
          </p:cNvPicPr>
          <p:nvPr/>
        </p:nvPicPr>
        <p:blipFill>
          <a:blip r:embed="rId5"/>
          <a:stretch>
            <a:fillRect/>
          </a:stretch>
        </p:blipFill>
        <p:spPr>
          <a:xfrm>
            <a:off x="7989604" y="2651998"/>
            <a:ext cx="1106385" cy="1580550"/>
          </a:xfrm>
          <a:prstGeom prst="rect">
            <a:avLst/>
          </a:prstGeom>
        </p:spPr>
      </p:pic>
      <p:cxnSp>
        <p:nvCxnSpPr>
          <p:cNvPr id="18" name="直接箭头连接符 23">
            <a:extLst>
              <a:ext uri="{FF2B5EF4-FFF2-40B4-BE49-F238E27FC236}">
                <a16:creationId xmlns:a16="http://schemas.microsoft.com/office/drawing/2014/main" id="{EB16C352-72C9-E944-8F07-81D4F1332627}"/>
              </a:ext>
            </a:extLst>
          </p:cNvPr>
          <p:cNvCxnSpPr>
            <a:cxnSpLocks/>
          </p:cNvCxnSpPr>
          <p:nvPr/>
        </p:nvCxnSpPr>
        <p:spPr>
          <a:xfrm>
            <a:off x="5345133" y="2831118"/>
            <a:ext cx="2117439"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25">
            <a:extLst>
              <a:ext uri="{FF2B5EF4-FFF2-40B4-BE49-F238E27FC236}">
                <a16:creationId xmlns:a16="http://schemas.microsoft.com/office/drawing/2014/main" id="{1C73E6FC-EDBF-0C44-944A-CC8D8227582B}"/>
              </a:ext>
            </a:extLst>
          </p:cNvPr>
          <p:cNvCxnSpPr>
            <a:cxnSpLocks/>
          </p:cNvCxnSpPr>
          <p:nvPr/>
        </p:nvCxnSpPr>
        <p:spPr>
          <a:xfrm>
            <a:off x="5355583" y="3567760"/>
            <a:ext cx="2067105" cy="0"/>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 name="直接箭头连接符 27">
            <a:extLst>
              <a:ext uri="{FF2B5EF4-FFF2-40B4-BE49-F238E27FC236}">
                <a16:creationId xmlns:a16="http://schemas.microsoft.com/office/drawing/2014/main" id="{DBFD8884-CFC2-6F46-BE74-A219078055D8}"/>
              </a:ext>
            </a:extLst>
          </p:cNvPr>
          <p:cNvCxnSpPr>
            <a:cxnSpLocks/>
          </p:cNvCxnSpPr>
          <p:nvPr/>
        </p:nvCxnSpPr>
        <p:spPr>
          <a:xfrm>
            <a:off x="5368455" y="4279014"/>
            <a:ext cx="2117439"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95CF982-26E4-0147-8710-FD585E8DA33F}"/>
              </a:ext>
            </a:extLst>
          </p:cNvPr>
          <p:cNvSpPr txBox="1"/>
          <p:nvPr/>
        </p:nvSpPr>
        <p:spPr>
          <a:xfrm>
            <a:off x="8091358" y="4011161"/>
            <a:ext cx="902876" cy="369332"/>
          </a:xfrm>
          <a:prstGeom prst="rect">
            <a:avLst/>
          </a:prstGeom>
          <a:noFill/>
        </p:spPr>
        <p:txBody>
          <a:bodyPr wrap="none" rtlCol="0">
            <a:spAutoFit/>
          </a:bodyPr>
          <a:lstStyle/>
          <a:p>
            <a:r>
              <a:rPr lang="en-US" altLang="zh-CN">
                <a:ea typeface="黑体" panose="02010609060101010101" pitchFamily="49" charset="-122"/>
              </a:rPr>
              <a:t>Verifier</a:t>
            </a:r>
            <a:endParaRPr lang="zh-CN" altLang="en-US">
              <a:ea typeface="黑体" panose="02010609060101010101" pitchFamily="49" charset="-122"/>
            </a:endParaRP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961318FF-99EE-AE47-A3F0-102C26AA9C13}"/>
                  </a:ext>
                </a:extLst>
              </p:cNvPr>
              <p:cNvSpPr txBox="1"/>
              <p:nvPr/>
            </p:nvSpPr>
            <p:spPr>
              <a:xfrm>
                <a:off x="5865716" y="2461786"/>
                <a:ext cx="982192" cy="369332"/>
              </a:xfrm>
              <a:prstGeom prst="rect">
                <a:avLst/>
              </a:prstGeom>
              <a:noFill/>
            </p:spPr>
            <p:txBody>
              <a:bodyPr wrap="none" rtlCol="0">
                <a:spAutoFit/>
              </a:bodyPr>
              <a:lstStyle/>
              <a:p>
                <a:r>
                  <a:rPr kumimoji="1" lang="en-US" altLang="zh-CN"/>
                  <a:t>Msg1: </a:t>
                </a:r>
                <a14:m>
                  <m:oMath xmlns:m="http://schemas.openxmlformats.org/officeDocument/2006/math">
                    <m:r>
                      <a:rPr kumimoji="1" lang="en-US" altLang="zh-CN" i="1" dirty="0" smtClean="0">
                        <a:latin typeface="Cambria Math" panose="02040503050406030204" pitchFamily="18" charset="0"/>
                      </a:rPr>
                      <m:t>𝑎</m:t>
                    </m:r>
                  </m:oMath>
                </a14:m>
                <a:endParaRPr kumimoji="1" lang="zh-CN" altLang="en-US"/>
              </a:p>
            </p:txBody>
          </p:sp>
        </mc:Choice>
        <mc:Fallback>
          <p:sp>
            <p:nvSpPr>
              <p:cNvPr id="34" name="文本框 33">
                <a:extLst>
                  <a:ext uri="{FF2B5EF4-FFF2-40B4-BE49-F238E27FC236}">
                    <a16:creationId xmlns:a16="http://schemas.microsoft.com/office/drawing/2014/main" id="{961318FF-99EE-AE47-A3F0-102C26AA9C13}"/>
                  </a:ext>
                </a:extLst>
              </p:cNvPr>
              <p:cNvSpPr txBox="1">
                <a:spLocks noRot="1" noChangeAspect="1" noMove="1" noResize="1" noEditPoints="1" noAdjustHandles="1" noChangeArrowheads="1" noChangeShapeType="1" noTextEdit="1"/>
              </p:cNvSpPr>
              <p:nvPr/>
            </p:nvSpPr>
            <p:spPr>
              <a:xfrm>
                <a:off x="5865716" y="2461786"/>
                <a:ext cx="982192" cy="369332"/>
              </a:xfrm>
              <a:prstGeom prst="rect">
                <a:avLst/>
              </a:prstGeom>
              <a:blipFill>
                <a:blip r:embed="rId6"/>
                <a:stretch>
                  <a:fillRect l="-4969"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35D1C565-4C5B-EF41-A815-E22E2198CB18}"/>
                  </a:ext>
                </a:extLst>
              </p:cNvPr>
              <p:cNvSpPr txBox="1"/>
              <p:nvPr/>
            </p:nvSpPr>
            <p:spPr>
              <a:xfrm>
                <a:off x="5856864" y="3863216"/>
                <a:ext cx="982192" cy="369332"/>
              </a:xfrm>
              <a:prstGeom prst="rect">
                <a:avLst/>
              </a:prstGeom>
              <a:noFill/>
            </p:spPr>
            <p:txBody>
              <a:bodyPr wrap="none" rtlCol="0">
                <a:spAutoFit/>
              </a:bodyPr>
              <a:lstStyle/>
              <a:p>
                <a:r>
                  <a:rPr kumimoji="1" lang="en-US" altLang="zh-CN"/>
                  <a:t>Msg3: </a:t>
                </a:r>
                <a14:m>
                  <m:oMath xmlns:m="http://schemas.openxmlformats.org/officeDocument/2006/math">
                    <m:r>
                      <a:rPr kumimoji="1" lang="en-US" altLang="zh-CN" b="0" i="1" dirty="0" smtClean="0">
                        <a:latin typeface="Cambria Math" panose="02040503050406030204" pitchFamily="18" charset="0"/>
                      </a:rPr>
                      <m:t>𝑧</m:t>
                    </m:r>
                  </m:oMath>
                </a14:m>
                <a:endParaRPr kumimoji="1" lang="zh-CN" altLang="en-US"/>
              </a:p>
            </p:txBody>
          </p:sp>
        </mc:Choice>
        <mc:Fallback>
          <p:sp>
            <p:nvSpPr>
              <p:cNvPr id="35" name="文本框 34">
                <a:extLst>
                  <a:ext uri="{FF2B5EF4-FFF2-40B4-BE49-F238E27FC236}">
                    <a16:creationId xmlns:a16="http://schemas.microsoft.com/office/drawing/2014/main" id="{35D1C565-4C5B-EF41-A815-E22E2198CB18}"/>
                  </a:ext>
                </a:extLst>
              </p:cNvPr>
              <p:cNvSpPr txBox="1">
                <a:spLocks noRot="1" noChangeAspect="1" noMove="1" noResize="1" noEditPoints="1" noAdjustHandles="1" noChangeArrowheads="1" noChangeShapeType="1" noTextEdit="1"/>
              </p:cNvSpPr>
              <p:nvPr/>
            </p:nvSpPr>
            <p:spPr>
              <a:xfrm>
                <a:off x="5856864" y="3863216"/>
                <a:ext cx="982192" cy="369332"/>
              </a:xfrm>
              <a:prstGeom prst="rect">
                <a:avLst/>
              </a:prstGeom>
              <a:blipFill>
                <a:blip r:embed="rId7"/>
                <a:stretch>
                  <a:fillRect l="-5590"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8BD5E8DE-E8A5-DB46-995C-50DED25C6E29}"/>
                  </a:ext>
                </a:extLst>
              </p:cNvPr>
              <p:cNvSpPr txBox="1"/>
              <p:nvPr/>
            </p:nvSpPr>
            <p:spPr>
              <a:xfrm>
                <a:off x="5865716" y="3185733"/>
                <a:ext cx="982192" cy="369332"/>
              </a:xfrm>
              <a:prstGeom prst="rect">
                <a:avLst/>
              </a:prstGeom>
              <a:noFill/>
            </p:spPr>
            <p:txBody>
              <a:bodyPr wrap="none" rtlCol="0">
                <a:spAutoFit/>
              </a:bodyPr>
              <a:lstStyle/>
              <a:p>
                <a:r>
                  <a:rPr kumimoji="1" lang="en-US" altLang="zh-CN"/>
                  <a:t>Msg2: </a:t>
                </a:r>
                <a14:m>
                  <m:oMath xmlns:m="http://schemas.openxmlformats.org/officeDocument/2006/math">
                    <m:r>
                      <a:rPr kumimoji="1" lang="en-US" altLang="zh-CN" b="0" i="1" dirty="0" smtClean="0">
                        <a:latin typeface="Cambria Math" panose="02040503050406030204" pitchFamily="18" charset="0"/>
                      </a:rPr>
                      <m:t>𝑐</m:t>
                    </m:r>
                  </m:oMath>
                </a14:m>
                <a:endParaRPr kumimoji="1" lang="zh-CN" altLang="en-US"/>
              </a:p>
            </p:txBody>
          </p:sp>
        </mc:Choice>
        <mc:Fallback>
          <p:sp>
            <p:nvSpPr>
              <p:cNvPr id="36" name="文本框 35">
                <a:extLst>
                  <a:ext uri="{FF2B5EF4-FFF2-40B4-BE49-F238E27FC236}">
                    <a16:creationId xmlns:a16="http://schemas.microsoft.com/office/drawing/2014/main" id="{8BD5E8DE-E8A5-DB46-995C-50DED25C6E29}"/>
                  </a:ext>
                </a:extLst>
              </p:cNvPr>
              <p:cNvSpPr txBox="1">
                <a:spLocks noRot="1" noChangeAspect="1" noMove="1" noResize="1" noEditPoints="1" noAdjustHandles="1" noChangeArrowheads="1" noChangeShapeType="1" noTextEdit="1"/>
              </p:cNvSpPr>
              <p:nvPr/>
            </p:nvSpPr>
            <p:spPr>
              <a:xfrm>
                <a:off x="5865716" y="3185733"/>
                <a:ext cx="982192" cy="369332"/>
              </a:xfrm>
              <a:prstGeom prst="rect">
                <a:avLst/>
              </a:prstGeom>
              <a:blipFill>
                <a:blip r:embed="rId8"/>
                <a:stretch>
                  <a:fillRect l="-4969"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CBF2373A-76D0-B44B-9699-072566293759}"/>
                  </a:ext>
                </a:extLst>
              </p:cNvPr>
              <p:cNvSpPr txBox="1"/>
              <p:nvPr/>
            </p:nvSpPr>
            <p:spPr>
              <a:xfrm>
                <a:off x="7666530" y="4463680"/>
                <a:ext cx="1752531" cy="646331"/>
              </a:xfrm>
              <a:prstGeom prst="rect">
                <a:avLst/>
              </a:prstGeom>
              <a:noFill/>
            </p:spPr>
            <p:txBody>
              <a:bodyPr wrap="none" rtlCol="0">
                <a:spAutoFit/>
              </a:bodyPr>
              <a:lstStyle/>
              <a:p>
                <a:pPr algn="ctr"/>
                <a:r>
                  <a:rPr kumimoji="1" lang="en-US" altLang="zh-CN"/>
                  <a:t>Outputs</a:t>
                </a:r>
              </a:p>
              <a:p>
                <a:pPr algn="ctr"/>
                <a:r>
                  <a:rPr kumimoji="1" lang="en-US" altLang="zh-CN"/>
                  <a:t> </a:t>
                </a:r>
                <a14:m>
                  <m:oMath xmlns:m="http://schemas.openxmlformats.org/officeDocument/2006/math">
                    <m:r>
                      <a:rPr kumimoji="1" lang="en-US" altLang="zh-CN" b="0" i="1" smtClean="0">
                        <a:latin typeface="Cambria Math" panose="02040503050406030204" pitchFamily="18" charset="0"/>
                      </a:rPr>
                      <m:t>𝑉𝑒𝑟𝑑𝑖𝑐𝑡</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𝑐</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r>
                      <a:rPr kumimoji="1" lang="en-US" altLang="zh-CN" b="0" i="1" smtClean="0">
                        <a:latin typeface="Cambria Math" panose="02040503050406030204" pitchFamily="18" charset="0"/>
                      </a:rPr>
                      <m:t>)</m:t>
                    </m:r>
                  </m:oMath>
                </a14:m>
                <a:endParaRPr kumimoji="1" lang="zh-CN" altLang="en-US"/>
              </a:p>
            </p:txBody>
          </p:sp>
        </mc:Choice>
        <mc:Fallback>
          <p:sp>
            <p:nvSpPr>
              <p:cNvPr id="37" name="文本框 36">
                <a:extLst>
                  <a:ext uri="{FF2B5EF4-FFF2-40B4-BE49-F238E27FC236}">
                    <a16:creationId xmlns:a16="http://schemas.microsoft.com/office/drawing/2014/main" id="{CBF2373A-76D0-B44B-9699-072566293759}"/>
                  </a:ext>
                </a:extLst>
              </p:cNvPr>
              <p:cNvSpPr txBox="1">
                <a:spLocks noRot="1" noChangeAspect="1" noMove="1" noResize="1" noEditPoints="1" noAdjustHandles="1" noChangeArrowheads="1" noChangeShapeType="1" noTextEdit="1"/>
              </p:cNvSpPr>
              <p:nvPr/>
            </p:nvSpPr>
            <p:spPr>
              <a:xfrm>
                <a:off x="7666530" y="4463680"/>
                <a:ext cx="1752531" cy="646331"/>
              </a:xfrm>
              <a:prstGeom prst="rect">
                <a:avLst/>
              </a:prstGeom>
              <a:blipFill>
                <a:blip r:embed="rId9"/>
                <a:stretch>
                  <a:fillRect t="-4717" r="-697" b="-84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内容占位符 2">
                <a:extLst>
                  <a:ext uri="{FF2B5EF4-FFF2-40B4-BE49-F238E27FC236}">
                    <a16:creationId xmlns:a16="http://schemas.microsoft.com/office/drawing/2014/main" id="{6483B172-8EA7-8C4F-8DAA-84B7000E0F97}"/>
                  </a:ext>
                </a:extLst>
              </p:cNvPr>
              <p:cNvSpPr txBox="1">
                <a:spLocks/>
              </p:cNvSpPr>
              <p:nvPr/>
            </p:nvSpPr>
            <p:spPr>
              <a:xfrm>
                <a:off x="838200" y="5337541"/>
                <a:ext cx="10515600" cy="1128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Verifier challenge </a:t>
                </a:r>
                <a14:m>
                  <m:oMath xmlns:m="http://schemas.openxmlformats.org/officeDocument/2006/math">
                    <m:r>
                      <a:rPr kumimoji="1" lang="en-US" altLang="zh-CN" b="0" i="1" smtClean="0">
                        <a:latin typeface="Cambria Math" panose="02040503050406030204" pitchFamily="18" charset="0"/>
                      </a:rPr>
                      <m:t>𝑐</m:t>
                    </m:r>
                  </m:oMath>
                </a14:m>
                <a:r>
                  <a:rPr kumimoji="1" lang="en-US" altLang="zh-CN"/>
                  <a:t> is public coin and can be removed by the Fiat-Shamir heuristic --- </a:t>
                </a:r>
                <a14:m>
                  <m:oMath xmlns:m="http://schemas.openxmlformats.org/officeDocument/2006/math">
                    <m:r>
                      <a:rPr kumimoji="1" lang="en-US" altLang="zh-CN" b="0" i="1" smtClean="0">
                        <a:latin typeface="Cambria Math" panose="02040503050406030204" pitchFamily="18" charset="0"/>
                      </a:rPr>
                      <m:t>𝑐</m:t>
                    </m:r>
                    <m:r>
                      <a:rPr kumimoji="1" lang="en-US" altLang="zh-CN" b="0" i="1" smtClean="0">
                        <a:latin typeface="Cambria Math" panose="02040503050406030204" pitchFamily="18" charset="0"/>
                      </a:rPr>
                      <m:t>=</m:t>
                    </m:r>
                    <m:r>
                      <m:rPr>
                        <m:sty m:val="p"/>
                      </m:rPr>
                      <a:rPr kumimoji="1" lang="en-US" altLang="zh-CN" b="0" i="0" smtClean="0">
                        <a:latin typeface="Cambria Math" panose="02040503050406030204" pitchFamily="18" charset="0"/>
                      </a:rPr>
                      <m:t>Hash</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oMath>
                </a14:m>
                <a:endParaRPr kumimoji="1" lang="zh-CN" altLang="en-US"/>
              </a:p>
            </p:txBody>
          </p:sp>
        </mc:Choice>
        <mc:Fallback>
          <p:sp>
            <p:nvSpPr>
              <p:cNvPr id="38" name="内容占位符 2">
                <a:extLst>
                  <a:ext uri="{FF2B5EF4-FFF2-40B4-BE49-F238E27FC236}">
                    <a16:creationId xmlns:a16="http://schemas.microsoft.com/office/drawing/2014/main" id="{6483B172-8EA7-8C4F-8DAA-84B7000E0F97}"/>
                  </a:ext>
                </a:extLst>
              </p:cNvPr>
              <p:cNvSpPr txBox="1">
                <a:spLocks noRot="1" noChangeAspect="1" noMove="1" noResize="1" noEditPoints="1" noAdjustHandles="1" noChangeArrowheads="1" noChangeShapeType="1" noTextEdit="1"/>
              </p:cNvSpPr>
              <p:nvPr/>
            </p:nvSpPr>
            <p:spPr>
              <a:xfrm>
                <a:off x="838200" y="5337541"/>
                <a:ext cx="10515600" cy="1128030"/>
              </a:xfrm>
              <a:prstGeom prst="rect">
                <a:avLst/>
              </a:prstGeom>
              <a:blipFill>
                <a:blip r:embed="rId10"/>
                <a:stretch>
                  <a:fillRect l="-1043" t="-9730"/>
                </a:stretch>
              </a:blipFill>
            </p:spPr>
            <p:txBody>
              <a:bodyPr/>
              <a:lstStyle/>
              <a:p>
                <a:r>
                  <a:rPr lang="en-US">
                    <a:noFill/>
                  </a:rPr>
                  <a:t> </a:t>
                </a:r>
              </a:p>
            </p:txBody>
          </p:sp>
        </mc:Fallback>
      </mc:AlternateContent>
    </p:spTree>
    <p:extLst>
      <p:ext uri="{BB962C8B-B14F-4D97-AF65-F5344CB8AC3E}">
        <p14:creationId xmlns:p14="http://schemas.microsoft.com/office/powerpoint/2010/main" val="312971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54078-20DA-5145-A090-716774A31594}"/>
              </a:ext>
            </a:extLst>
          </p:cNvPr>
          <p:cNvSpPr>
            <a:spLocks noGrp="1"/>
          </p:cNvSpPr>
          <p:nvPr>
            <p:ph type="title"/>
          </p:nvPr>
        </p:nvSpPr>
        <p:spPr/>
        <p:txBody>
          <a:bodyPr/>
          <a:lstStyle/>
          <a:p>
            <a:r>
              <a:rPr kumimoji="1" lang="en-US" altLang="zh-CN"/>
              <a:t>Zero-Knowledge Proof</a:t>
            </a:r>
            <a:endParaRPr kumimoji="1"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6A7FCA3-7EEB-EA48-B615-0A0F5031BA86}"/>
                  </a:ext>
                </a:extLst>
              </p:cNvPr>
              <p:cNvSpPr>
                <a:spLocks noGrp="1"/>
              </p:cNvSpPr>
              <p:nvPr>
                <p:ph idx="1"/>
              </p:nvPr>
            </p:nvSpPr>
            <p:spPr/>
            <p:txBody>
              <a:bodyPr/>
              <a:lstStyle/>
              <a:p>
                <a:r>
                  <a:rPr kumimoji="1" lang="en-US" altLang="zh-CN"/>
                  <a:t>Completeness: A honest verifier always accepts a honest prover</a:t>
                </a:r>
              </a:p>
              <a:p>
                <a:endParaRPr kumimoji="1" lang="en-US" altLang="zh-CN"/>
              </a:p>
              <a:p>
                <a:r>
                  <a:rPr kumimoji="1" lang="en-US" altLang="zh-CN"/>
                  <a:t>2-Special Soundness: For two accepting </a:t>
                </a:r>
                <a14:m>
                  <m:oMath xmlns:m="http://schemas.openxmlformats.org/officeDocument/2006/math">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𝑐</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e>
                    </m:d>
                  </m:oMath>
                </a14:m>
                <a:r>
                  <a:rPr kumimoji="1" lang="en-US" altLang="zh-CN"/>
                  <a:t> and </a:t>
                </a:r>
                <a14:m>
                  <m:oMath xmlns:m="http://schemas.openxmlformats.org/officeDocument/2006/math">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𝑐</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𝑧</m:t>
                            </m:r>
                          </m:e>
                          <m:sup>
                            <m:r>
                              <a:rPr kumimoji="1" lang="en-US" altLang="zh-CN" b="0" i="1" smtClean="0">
                                <a:latin typeface="Cambria Math" panose="02040503050406030204" pitchFamily="18" charset="0"/>
                              </a:rPr>
                              <m:t>′</m:t>
                            </m:r>
                          </m:sup>
                        </m:sSup>
                      </m:e>
                    </m:d>
                  </m:oMath>
                </a14:m>
                <a:r>
                  <a:rPr kumimoji="1" lang="en-US" altLang="zh-CN"/>
                  <a:t> </a:t>
                </a:r>
                <a:r>
                  <a:rPr kumimoji="1" lang="en-US" altLang="zh-CN" err="1"/>
                  <a:t>s.t.</a:t>
                </a:r>
                <a:r>
                  <a:rPr kumimoji="1" lang="en-US" altLang="zh-CN"/>
                  <a:t> </a:t>
                </a:r>
                <a14:m>
                  <m:oMath xmlns:m="http://schemas.openxmlformats.org/officeDocument/2006/math">
                    <m:r>
                      <a:rPr kumimoji="1" lang="en-US" altLang="zh-CN" b="0" i="1" smtClean="0">
                        <a:latin typeface="Cambria Math" panose="02040503050406030204" pitchFamily="18" charset="0"/>
                      </a:rPr>
                      <m:t>𝑐</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𝑐</m:t>
                        </m:r>
                      </m:e>
                      <m:sup>
                        <m:r>
                          <a:rPr kumimoji="1" lang="en-US" altLang="zh-CN" b="0" i="1" smtClean="0">
                            <a:latin typeface="Cambria Math" panose="02040503050406030204" pitchFamily="18" charset="0"/>
                          </a:rPr>
                          <m:t>′</m:t>
                        </m:r>
                      </m:sup>
                    </m:sSup>
                  </m:oMath>
                </a14:m>
                <a:r>
                  <a:rPr kumimoji="1" lang="en-US" altLang="zh-CN"/>
                  <a:t> there exists </a:t>
                </a:r>
                <a14:m>
                  <m:oMath xmlns:m="http://schemas.openxmlformats.org/officeDocument/2006/math">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𝑐</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e>
                        </m:d>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𝑐</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𝑧</m:t>
                                </m:r>
                              </m:e>
                              <m:sup>
                                <m:r>
                                  <a:rPr kumimoji="1" lang="en-US" altLang="zh-CN" b="0" i="1" smtClean="0">
                                    <a:latin typeface="Cambria Math" panose="02040503050406030204" pitchFamily="18" charset="0"/>
                                  </a:rPr>
                                  <m:t>′</m:t>
                                </m:r>
                              </m:sup>
                            </m:sSup>
                          </m:e>
                        </m:d>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oMath>
                </a14:m>
                <a:r>
                  <a:rPr kumimoji="1" lang="en-US" altLang="zh-CN"/>
                  <a:t> </a:t>
                </a:r>
                <a:r>
                  <a:rPr kumimoji="1" lang="en-US" altLang="zh-CN" err="1"/>
                  <a:t>s.t.</a:t>
                </a:r>
                <a:r>
                  <a:rPr kumimoji="1" lang="en-US" altLang="zh-CN"/>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𝑥</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𝑤</m:t>
                        </m:r>
                      </m:e>
                    </m:d>
                    <m:r>
                      <a:rPr kumimoji="1" lang="en-US" altLang="zh-CN" b="0" i="1" smtClean="0">
                        <a:latin typeface="Cambria Math" panose="02040503050406030204" pitchFamily="18" charset="0"/>
                      </a:rPr>
                      <m:t>=1</m:t>
                    </m:r>
                  </m:oMath>
                </a14:m>
                <a:endParaRPr kumimoji="1" lang="en-US" altLang="zh-CN"/>
              </a:p>
              <a:p>
                <a:endParaRPr kumimoji="1" lang="en-US" altLang="zh-CN"/>
              </a:p>
              <a:p>
                <a:r>
                  <a:rPr kumimoji="1" lang="en-US" altLang="zh-CN"/>
                  <a:t>Honest-Verifier ZK: For </a:t>
                </a:r>
                <a14:m>
                  <m:oMath xmlns:m="http://schemas.openxmlformats.org/officeDocument/2006/math">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𝐿</m:t>
                    </m:r>
                  </m:oMath>
                </a14:m>
                <a:r>
                  <a:rPr kumimoji="1" lang="en-US" altLang="zh-CN"/>
                  <a:t> and </a:t>
                </a:r>
                <a14:m>
                  <m:oMath xmlns:m="http://schemas.openxmlformats.org/officeDocument/2006/math">
                    <m:r>
                      <a:rPr kumimoji="1" lang="en-US" altLang="zh-CN" b="0" i="1" smtClean="0">
                        <a:latin typeface="Cambria Math" panose="02040503050406030204" pitchFamily="18" charset="0"/>
                      </a:rPr>
                      <m:t>𝑐</m:t>
                    </m:r>
                  </m:oMath>
                </a14:m>
                <a:r>
                  <a:rPr kumimoji="1" lang="en-US" altLang="zh-CN"/>
                  <a:t>, there exists a simulator </a:t>
                </a:r>
                <a14:m>
                  <m:oMath xmlns:m="http://schemas.openxmlformats.org/officeDocument/2006/math">
                    <m:r>
                      <a:rPr kumimoji="1" lang="en-US" altLang="zh-CN" b="0" i="1" smtClean="0">
                        <a:latin typeface="Cambria Math" panose="02040503050406030204" pitchFamily="18" charset="0"/>
                      </a:rPr>
                      <m:t>𝑆</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𝑐</m:t>
                        </m:r>
                      </m:e>
                    </m:d>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𝑐</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𝑧</m:t>
                        </m:r>
                      </m:e>
                    </m:d>
                  </m:oMath>
                </a14:m>
                <a:r>
                  <a:rPr kumimoji="1" lang="en-US" altLang="zh-CN"/>
                  <a:t> </a:t>
                </a:r>
                <a:r>
                  <a:rPr kumimoji="1" lang="en-US" altLang="zh-CN" err="1"/>
                  <a:t>s.t.</a:t>
                </a:r>
                <a:r>
                  <a:rPr kumimoji="1" lang="en-US" altLang="zh-CN"/>
                  <a:t> indistinguishable from a real transcript</a:t>
                </a:r>
              </a:p>
            </p:txBody>
          </p:sp>
        </mc:Choice>
        <mc:Fallback>
          <p:sp>
            <p:nvSpPr>
              <p:cNvPr id="3" name="内容占位符 2">
                <a:extLst>
                  <a:ext uri="{FF2B5EF4-FFF2-40B4-BE49-F238E27FC236}">
                    <a16:creationId xmlns:a16="http://schemas.microsoft.com/office/drawing/2014/main" id="{46A7FCA3-7EEB-EA48-B615-0A0F5031BA86}"/>
                  </a:ext>
                </a:extLst>
              </p:cNvPr>
              <p:cNvSpPr>
                <a:spLocks noGrp="1" noRot="1" noChangeAspect="1" noMove="1" noResize="1" noEditPoints="1" noAdjustHandles="1" noChangeArrowheads="1" noChangeShapeType="1" noTextEdit="1"/>
              </p:cNvSpPr>
              <p:nvPr>
                <p:ph idx="1"/>
              </p:nvPr>
            </p:nvSpPr>
            <p:spPr>
              <a:blipFill>
                <a:blip r:embed="rId3"/>
                <a:stretch>
                  <a:fillRect l="-1043" t="-2381" r="-928"/>
                </a:stretch>
              </a:blipFill>
            </p:spPr>
            <p:txBody>
              <a:bodyPr/>
              <a:lstStyle/>
              <a:p>
                <a:r>
                  <a:rPr lang="en-US">
                    <a:noFill/>
                  </a:rPr>
                  <a:t> </a:t>
                </a:r>
              </a:p>
            </p:txBody>
          </p:sp>
        </mc:Fallback>
      </mc:AlternateContent>
    </p:spTree>
    <p:extLst>
      <p:ext uri="{BB962C8B-B14F-4D97-AF65-F5344CB8AC3E}">
        <p14:creationId xmlns:p14="http://schemas.microsoft.com/office/powerpoint/2010/main" val="22875823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主题​​</vt:lpstr>
      <vt:lpstr>A Simple Post-Quantum Non-Interactive Zero-Knowledge Proof from Garbled Circuits</vt:lpstr>
      <vt:lpstr>Synopsis</vt:lpstr>
      <vt:lpstr>Zero-Knowledge Proofs</vt:lpstr>
      <vt:lpstr>Zero-Knowledge Proofs</vt:lpstr>
      <vt:lpstr>Our Work</vt:lpstr>
      <vt:lpstr>Synopsis</vt:lpstr>
      <vt:lpstr>NP-Relation</vt:lpstr>
      <vt:lpstr>Zero-Knowledge Proof</vt:lpstr>
      <vt:lpstr>Zero-Knowledge Proof</vt:lpstr>
      <vt:lpstr>Garbling Scheme [BHR12]</vt:lpstr>
      <vt:lpstr>Garbling Scheme [Yao86]</vt:lpstr>
      <vt:lpstr>Synopsis</vt:lpstr>
      <vt:lpstr>Our Sigma Protocol</vt:lpstr>
      <vt:lpstr>Security</vt:lpstr>
      <vt:lpstr>Security</vt:lpstr>
      <vt:lpstr>Experiment</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Post-Quantum Non-Interactive Zero-Knowledge Proof from Garbled Circuits</dc:title>
  <dc:creator>崔泓睿</dc:creator>
  <cp:revision>1</cp:revision>
  <dcterms:created xsi:type="dcterms:W3CDTF">2021-08-12T01:29:26Z</dcterms:created>
  <dcterms:modified xsi:type="dcterms:W3CDTF">2021-08-12T14:27:00Z</dcterms:modified>
</cp:coreProperties>
</file>