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93" r:id="rId3"/>
    <p:sldId id="389" r:id="rId4"/>
    <p:sldId id="390" r:id="rId5"/>
    <p:sldId id="391" r:id="rId6"/>
    <p:sldId id="392" r:id="rId7"/>
    <p:sldId id="393" r:id="rId8"/>
    <p:sldId id="394" r:id="rId9"/>
    <p:sldId id="400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1"/>
    <p:restoredTop sz="94665"/>
  </p:normalViewPr>
  <p:slideViewPr>
    <p:cSldViewPr snapToGrid="0">
      <p:cViewPr varScale="1">
        <p:scale>
          <a:sx n="107" d="100"/>
          <a:sy n="107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泓睿" userId="2a3b6e62-cace-4164-8715-68fe123ec54d" providerId="ADAL" clId="{CB23FC63-0CBE-DD46-9A15-55B700808C8A}"/>
    <pc:docChg chg="custSel addSld delSld modSld sldOrd">
      <pc:chgData name="崔泓睿" userId="2a3b6e62-cace-4164-8715-68fe123ec54d" providerId="ADAL" clId="{CB23FC63-0CBE-DD46-9A15-55B700808C8A}" dt="2021-12-12T05:42:34.191" v="167" actId="20577"/>
      <pc:docMkLst>
        <pc:docMk/>
      </pc:docMkLst>
      <pc:sldChg chg="mod modShow">
        <pc:chgData name="崔泓睿" userId="2a3b6e62-cace-4164-8715-68fe123ec54d" providerId="ADAL" clId="{CB23FC63-0CBE-DD46-9A15-55B700808C8A}" dt="2021-12-12T04:17:43.358" v="160" actId="729"/>
        <pc:sldMkLst>
          <pc:docMk/>
          <pc:sldMk cId="4078122364" sldId="293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841038088" sldId="353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07138861" sldId="354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596831889" sldId="355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29689954" sldId="356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889229194" sldId="357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389376841" sldId="358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970636736" sldId="359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293485233" sldId="360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220154110" sldId="361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968525258" sldId="362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920867493" sldId="363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470510379" sldId="364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929684912" sldId="365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778505442" sldId="366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3861882" sldId="367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745950619" sldId="368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091162299" sldId="369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178302729" sldId="370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048641243" sldId="371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429728199" sldId="372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755469779" sldId="373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066916933" sldId="374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430922932" sldId="375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872654792" sldId="376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016422664" sldId="377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400364935" sldId="378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368234880" sldId="379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577628348" sldId="380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196169306" sldId="381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234537070" sldId="382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433503734" sldId="383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782197448" sldId="384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636569041" sldId="385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760047911" sldId="386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328694581" sldId="387"/>
        </pc:sldMkLst>
      </pc:sldChg>
      <pc:sldChg chg="mod modShow">
        <pc:chgData name="崔泓睿" userId="2a3b6e62-cace-4164-8715-68fe123ec54d" providerId="ADAL" clId="{CB23FC63-0CBE-DD46-9A15-55B700808C8A}" dt="2021-12-12T04:18:26.855" v="163" actId="729"/>
        <pc:sldMkLst>
          <pc:docMk/>
          <pc:sldMk cId="1703832658" sldId="388"/>
        </pc:sldMkLst>
      </pc:sldChg>
      <pc:sldChg chg="ord">
        <pc:chgData name="崔泓睿" userId="2a3b6e62-cace-4164-8715-68fe123ec54d" providerId="ADAL" clId="{CB23FC63-0CBE-DD46-9A15-55B700808C8A}" dt="2021-12-12T04:18:11.611" v="162" actId="20578"/>
        <pc:sldMkLst>
          <pc:docMk/>
          <pc:sldMk cId="3144274864" sldId="394"/>
        </pc:sldMkLst>
      </pc:sldChg>
      <pc:sldChg chg="modSp">
        <pc:chgData name="崔泓睿" userId="2a3b6e62-cace-4164-8715-68fe123ec54d" providerId="ADAL" clId="{CB23FC63-0CBE-DD46-9A15-55B700808C8A}" dt="2021-12-12T05:42:34.191" v="167" actId="20577"/>
        <pc:sldMkLst>
          <pc:docMk/>
          <pc:sldMk cId="3277177020" sldId="398"/>
        </pc:sldMkLst>
        <pc:spChg chg="mod">
          <ac:chgData name="崔泓睿" userId="2a3b6e62-cace-4164-8715-68fe123ec54d" providerId="ADAL" clId="{CB23FC63-0CBE-DD46-9A15-55B700808C8A}" dt="2021-12-12T05:42:34.191" v="167" actId="20577"/>
          <ac:spMkLst>
            <pc:docMk/>
            <pc:sldMk cId="3277177020" sldId="398"/>
            <ac:spMk id="41" creationId="{B02C1AA2-D2D0-C047-91FC-8AD5D255D2CE}"/>
          </ac:spMkLst>
        </pc:spChg>
      </pc:sldChg>
      <pc:sldChg chg="addSp delSp modSp add mod ord">
        <pc:chgData name="崔泓睿" userId="2a3b6e62-cace-4164-8715-68fe123ec54d" providerId="ADAL" clId="{CB23FC63-0CBE-DD46-9A15-55B700808C8A}" dt="2021-12-12T05:38:16.436" v="165" actId="20577"/>
        <pc:sldMkLst>
          <pc:docMk/>
          <pc:sldMk cId="851352322" sldId="400"/>
        </pc:sldMkLst>
        <pc:spChg chg="mod">
          <ac:chgData name="崔泓睿" userId="2a3b6e62-cace-4164-8715-68fe123ec54d" providerId="ADAL" clId="{CB23FC63-0CBE-DD46-9A15-55B700808C8A}" dt="2021-12-12T05:38:16.436" v="165" actId="20577"/>
          <ac:spMkLst>
            <pc:docMk/>
            <pc:sldMk cId="851352322" sldId="400"/>
            <ac:spMk id="2" creationId="{AB10119D-74FF-D641-BE8D-84C0BC3B8437}"/>
          </ac:spMkLst>
        </pc:spChg>
        <pc:spChg chg="add mod">
          <ac:chgData name="崔泓睿" userId="2a3b6e62-cace-4164-8715-68fe123ec54d" providerId="ADAL" clId="{CB23FC63-0CBE-DD46-9A15-55B700808C8A}" dt="2021-12-12T03:29:49.113" v="58" actId="1076"/>
          <ac:spMkLst>
            <pc:docMk/>
            <pc:sldMk cId="851352322" sldId="400"/>
            <ac:spMk id="3" creationId="{B5C2D1B7-F904-7848-B305-D0DB48F70DB9}"/>
          </ac:spMkLst>
        </pc:spChg>
        <pc:spChg chg="mod">
          <ac:chgData name="崔泓睿" userId="2a3b6e62-cace-4164-8715-68fe123ec54d" providerId="ADAL" clId="{CB23FC63-0CBE-DD46-9A15-55B700808C8A}" dt="2021-12-12T03:30:32.115" v="63" actId="20577"/>
          <ac:spMkLst>
            <pc:docMk/>
            <pc:sldMk cId="851352322" sldId="400"/>
            <ac:spMk id="20" creationId="{71EEAFEE-51DC-7C43-ACA0-A8F439F0BC39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22" creationId="{505E8230-D728-8949-BECB-564CC2489125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24" creationId="{A8750E2B-5A8B-234D-825B-B645F93F119D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26" creationId="{C1950FB9-55B0-5446-A8A7-F3B2E937B7B5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28" creationId="{7C085D62-0585-F44D-8B8B-B6575B5E1744}"/>
          </ac:spMkLst>
        </pc:spChg>
        <pc:spChg chg="add mod">
          <ac:chgData name="崔泓睿" userId="2a3b6e62-cace-4164-8715-68fe123ec54d" providerId="ADAL" clId="{CB23FC63-0CBE-DD46-9A15-55B700808C8A}" dt="2021-12-12T03:30:55.230" v="82" actId="1076"/>
          <ac:spMkLst>
            <pc:docMk/>
            <pc:sldMk cId="851352322" sldId="400"/>
            <ac:spMk id="30" creationId="{FF7E02D8-13E5-E140-AA4F-4A27C6CB820A}"/>
          </ac:spMkLst>
        </pc:spChg>
        <pc:spChg chg="mod">
          <ac:chgData name="崔泓睿" userId="2a3b6e62-cace-4164-8715-68fe123ec54d" providerId="ADAL" clId="{CB23FC63-0CBE-DD46-9A15-55B700808C8A}" dt="2021-12-12T03:31:47.402" v="85"/>
          <ac:spMkLst>
            <pc:docMk/>
            <pc:sldMk cId="851352322" sldId="400"/>
            <ac:spMk id="33" creationId="{7D37F9D7-C004-D340-89EB-7D3F241B6B2D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36" creationId="{D7646DCE-4CB7-1E4A-A499-C827DCAA5590}"/>
          </ac:spMkLst>
        </pc:spChg>
        <pc:spChg chg="mod">
          <ac:chgData name="崔泓睿" userId="2a3b6e62-cace-4164-8715-68fe123ec54d" providerId="ADAL" clId="{CB23FC63-0CBE-DD46-9A15-55B700808C8A}" dt="2021-12-12T03:31:47.402" v="85"/>
          <ac:spMkLst>
            <pc:docMk/>
            <pc:sldMk cId="851352322" sldId="400"/>
            <ac:spMk id="38" creationId="{C6777B20-E043-F546-ADD0-EDFD025A248E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39" creationId="{BE8AEDC1-812B-C948-BA53-3598313C472B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40" creationId="{A585ED89-797E-D54E-8970-61F2F386E611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41" creationId="{B02C1AA2-D2D0-C047-91FC-8AD5D255D2CE}"/>
          </ac:spMkLst>
        </pc:spChg>
        <pc:spChg chg="add del mod">
          <ac:chgData name="崔泓睿" userId="2a3b6e62-cace-4164-8715-68fe123ec54d" providerId="ADAL" clId="{CB23FC63-0CBE-DD46-9A15-55B700808C8A}" dt="2021-12-12T03:32:12.405" v="91" actId="478"/>
          <ac:spMkLst>
            <pc:docMk/>
            <pc:sldMk cId="851352322" sldId="400"/>
            <ac:spMk id="42" creationId="{58323F29-6579-FC41-A429-71C413708CDB}"/>
          </ac:spMkLst>
        </pc:spChg>
        <pc:spChg chg="add del mod">
          <ac:chgData name="崔泓睿" userId="2a3b6e62-cace-4164-8715-68fe123ec54d" providerId="ADAL" clId="{CB23FC63-0CBE-DD46-9A15-55B700808C8A}" dt="2021-12-12T03:32:06.706" v="90" actId="478"/>
          <ac:spMkLst>
            <pc:docMk/>
            <pc:sldMk cId="851352322" sldId="400"/>
            <ac:spMk id="44" creationId="{24532CB7-15A2-7A44-96E4-C34EC0E3D3A4}"/>
          </ac:spMkLst>
        </pc:spChg>
        <pc:spChg chg="add del mod">
          <ac:chgData name="崔泓睿" userId="2a3b6e62-cace-4164-8715-68fe123ec54d" providerId="ADAL" clId="{CB23FC63-0CBE-DD46-9A15-55B700808C8A}" dt="2021-12-12T03:32:14.491" v="92" actId="478"/>
          <ac:spMkLst>
            <pc:docMk/>
            <pc:sldMk cId="851352322" sldId="400"/>
            <ac:spMk id="46" creationId="{E0D53007-365E-1B4C-B554-B461AB7B496E}"/>
          </ac:spMkLst>
        </pc:spChg>
        <pc:spChg chg="add del mod">
          <ac:chgData name="崔泓睿" userId="2a3b6e62-cace-4164-8715-68fe123ec54d" providerId="ADAL" clId="{CB23FC63-0CBE-DD46-9A15-55B700808C8A}" dt="2021-12-12T03:32:12.405" v="91" actId="478"/>
          <ac:spMkLst>
            <pc:docMk/>
            <pc:sldMk cId="851352322" sldId="400"/>
            <ac:spMk id="48" creationId="{03612815-8796-024A-91E5-82A377D4DDE6}"/>
          </ac:spMkLst>
        </pc:spChg>
        <pc:spChg chg="add del mod">
          <ac:chgData name="崔泓睿" userId="2a3b6e62-cace-4164-8715-68fe123ec54d" providerId="ADAL" clId="{CB23FC63-0CBE-DD46-9A15-55B700808C8A}" dt="2021-12-12T03:32:12.405" v="91" actId="478"/>
          <ac:spMkLst>
            <pc:docMk/>
            <pc:sldMk cId="851352322" sldId="400"/>
            <ac:spMk id="50" creationId="{69ACE88F-CD9E-184C-92B9-3F5FB68F9AE9}"/>
          </ac:spMkLst>
        </pc:spChg>
        <pc:spChg chg="add mod">
          <ac:chgData name="崔泓睿" userId="2a3b6e62-cace-4164-8715-68fe123ec54d" providerId="ADAL" clId="{CB23FC63-0CBE-DD46-9A15-55B700808C8A}" dt="2021-12-12T03:34:06.737" v="159" actId="1076"/>
          <ac:spMkLst>
            <pc:docMk/>
            <pc:sldMk cId="851352322" sldId="400"/>
            <ac:spMk id="51" creationId="{48E3614B-43B9-FA40-8464-78FD8CCE9210}"/>
          </ac:spMkLst>
        </pc:spChg>
        <pc:spChg chg="add mod">
          <ac:chgData name="崔泓睿" userId="2a3b6e62-cace-4164-8715-68fe123ec54d" providerId="ADAL" clId="{CB23FC63-0CBE-DD46-9A15-55B700808C8A}" dt="2021-12-12T03:34:06.737" v="159" actId="1076"/>
          <ac:spMkLst>
            <pc:docMk/>
            <pc:sldMk cId="851352322" sldId="400"/>
            <ac:spMk id="53" creationId="{C9346AA7-0932-FB40-A6FB-BCDE7B3AAA43}"/>
          </ac:spMkLst>
        </pc:spChg>
        <pc:spChg chg="add mod">
          <ac:chgData name="崔泓睿" userId="2a3b6e62-cace-4164-8715-68fe123ec54d" providerId="ADAL" clId="{CB23FC63-0CBE-DD46-9A15-55B700808C8A}" dt="2021-12-12T03:33:00.299" v="116" actId="1076"/>
          <ac:spMkLst>
            <pc:docMk/>
            <pc:sldMk cId="851352322" sldId="400"/>
            <ac:spMk id="54" creationId="{B1DF59D3-7B6A-4D4D-B5DB-8B8C7BF6BAB5}"/>
          </ac:spMkLst>
        </pc:spChg>
        <pc:spChg chg="add del mod">
          <ac:chgData name="崔泓睿" userId="2a3b6e62-cace-4164-8715-68fe123ec54d" providerId="ADAL" clId="{CB23FC63-0CBE-DD46-9A15-55B700808C8A}" dt="2021-12-12T03:32:33.505" v="99" actId="478"/>
          <ac:spMkLst>
            <pc:docMk/>
            <pc:sldMk cId="851352322" sldId="400"/>
            <ac:spMk id="55" creationId="{99C062AF-E7BF-1B4D-A7BC-21A307E77474}"/>
          </ac:spMkLst>
        </pc:spChg>
        <pc:spChg chg="add mod">
          <ac:chgData name="崔泓睿" userId="2a3b6e62-cace-4164-8715-68fe123ec54d" providerId="ADAL" clId="{CB23FC63-0CBE-DD46-9A15-55B700808C8A}" dt="2021-12-12T03:33:03.564" v="117" actId="1076"/>
          <ac:spMkLst>
            <pc:docMk/>
            <pc:sldMk cId="851352322" sldId="400"/>
            <ac:spMk id="56" creationId="{706FA219-1013-3145-B3C4-D028A8378BEA}"/>
          </ac:spMkLst>
        </pc:spChg>
        <pc:spChg chg="add mod">
          <ac:chgData name="崔泓睿" userId="2a3b6e62-cace-4164-8715-68fe123ec54d" providerId="ADAL" clId="{CB23FC63-0CBE-DD46-9A15-55B700808C8A}" dt="2021-12-12T03:34:06.737" v="159" actId="1076"/>
          <ac:spMkLst>
            <pc:docMk/>
            <pc:sldMk cId="851352322" sldId="400"/>
            <ac:spMk id="58" creationId="{8E0829CE-4CE7-D44F-83A3-EB68A8D220FA}"/>
          </ac:spMkLst>
        </pc:spChg>
        <pc:spChg chg="add mod">
          <ac:chgData name="崔泓睿" userId="2a3b6e62-cace-4164-8715-68fe123ec54d" providerId="ADAL" clId="{CB23FC63-0CBE-DD46-9A15-55B700808C8A}" dt="2021-12-12T03:34:06.737" v="159" actId="1076"/>
          <ac:spMkLst>
            <pc:docMk/>
            <pc:sldMk cId="851352322" sldId="400"/>
            <ac:spMk id="60" creationId="{DAF92446-23CF-BB48-97B9-1446EA9AE6C0}"/>
          </ac:spMkLst>
        </pc:spChg>
        <pc:spChg chg="add del mod">
          <ac:chgData name="崔泓睿" userId="2a3b6e62-cace-4164-8715-68fe123ec54d" providerId="ADAL" clId="{CB23FC63-0CBE-DD46-9A15-55B700808C8A}" dt="2021-12-12T03:32:12.405" v="91" actId="478"/>
          <ac:spMkLst>
            <pc:docMk/>
            <pc:sldMk cId="851352322" sldId="400"/>
            <ac:spMk id="62" creationId="{45D864B6-70C5-164D-9721-A1A4A00E04BF}"/>
          </ac:spMkLst>
        </pc:spChg>
        <pc:spChg chg="add mod">
          <ac:chgData name="崔泓睿" userId="2a3b6e62-cace-4164-8715-68fe123ec54d" providerId="ADAL" clId="{CB23FC63-0CBE-DD46-9A15-55B700808C8A}" dt="2021-12-12T03:32:19.900" v="93" actId="1076"/>
          <ac:spMkLst>
            <pc:docMk/>
            <pc:sldMk cId="851352322" sldId="400"/>
            <ac:spMk id="63" creationId="{8CE34820-5D93-F247-A965-F49400B1F3FD}"/>
          </ac:spMkLst>
        </pc:spChg>
        <pc:spChg chg="add del mod">
          <ac:chgData name="崔泓睿" userId="2a3b6e62-cace-4164-8715-68fe123ec54d" providerId="ADAL" clId="{CB23FC63-0CBE-DD46-9A15-55B700808C8A}" dt="2021-12-12T03:32:56.780" v="115" actId="478"/>
          <ac:spMkLst>
            <pc:docMk/>
            <pc:sldMk cId="851352322" sldId="400"/>
            <ac:spMk id="64" creationId="{657CA277-9E71-C743-977A-F85A3BAFD16E}"/>
          </ac:spMkLst>
        </pc:spChg>
        <pc:spChg chg="add mod">
          <ac:chgData name="崔泓睿" userId="2a3b6e62-cace-4164-8715-68fe123ec54d" providerId="ADAL" clId="{CB23FC63-0CBE-DD46-9A15-55B700808C8A}" dt="2021-12-12T03:34:06.737" v="159" actId="1076"/>
          <ac:spMkLst>
            <pc:docMk/>
            <pc:sldMk cId="851352322" sldId="400"/>
            <ac:spMk id="66" creationId="{8537A548-3D30-5F4C-898F-0BAE3F2EF614}"/>
          </ac:spMkLst>
        </pc:spChg>
        <pc:spChg chg="add mod">
          <ac:chgData name="崔泓睿" userId="2a3b6e62-cace-4164-8715-68fe123ec54d" providerId="ADAL" clId="{CB23FC63-0CBE-DD46-9A15-55B700808C8A}" dt="2021-12-12T03:33:37.997" v="137" actId="1076"/>
          <ac:spMkLst>
            <pc:docMk/>
            <pc:sldMk cId="851352322" sldId="400"/>
            <ac:spMk id="67" creationId="{CBAFB18C-C567-DC49-B21C-24BDF42C1C88}"/>
          </ac:spMkLst>
        </pc:spChg>
        <pc:spChg chg="add mod">
          <ac:chgData name="崔泓睿" userId="2a3b6e62-cace-4164-8715-68fe123ec54d" providerId="ADAL" clId="{CB23FC63-0CBE-DD46-9A15-55B700808C8A}" dt="2021-12-12T03:33:37.997" v="137" actId="1076"/>
          <ac:spMkLst>
            <pc:docMk/>
            <pc:sldMk cId="851352322" sldId="400"/>
            <ac:spMk id="68" creationId="{14F1AD53-595B-AE43-8FC7-2BDE02B98B48}"/>
          </ac:spMkLst>
        </pc:spChg>
        <pc:grpChg chg="add del mod">
          <ac:chgData name="崔泓睿" userId="2a3b6e62-cace-4164-8715-68fe123ec54d" providerId="ADAL" clId="{CB23FC63-0CBE-DD46-9A15-55B700808C8A}" dt="2021-12-12T03:32:04.428" v="89" actId="478"/>
          <ac:grpSpMkLst>
            <pc:docMk/>
            <pc:sldMk cId="851352322" sldId="400"/>
            <ac:grpSpMk id="31" creationId="{75F456EE-646D-2B44-A152-2468AD32F367}"/>
          </ac:grpSpMkLst>
        </pc:grpChg>
        <pc:grpChg chg="add del mod">
          <ac:chgData name="崔泓睿" userId="2a3b6e62-cace-4164-8715-68fe123ec54d" providerId="ADAL" clId="{CB23FC63-0CBE-DD46-9A15-55B700808C8A}" dt="2021-12-12T03:32:02.793" v="88" actId="478"/>
          <ac:grpSpMkLst>
            <pc:docMk/>
            <pc:sldMk cId="851352322" sldId="400"/>
            <ac:grpSpMk id="34" creationId="{A9960E12-8D4D-5747-B75B-AA0A0B7F7814}"/>
          </ac:grpSpMkLst>
        </pc:grpChg>
        <pc:picChg chg="mod">
          <ac:chgData name="崔泓睿" userId="2a3b6e62-cace-4164-8715-68fe123ec54d" providerId="ADAL" clId="{CB23FC63-0CBE-DD46-9A15-55B700808C8A}" dt="2021-12-12T03:31:47.402" v="85"/>
          <ac:picMkLst>
            <pc:docMk/>
            <pc:sldMk cId="851352322" sldId="400"/>
            <ac:picMk id="32" creationId="{F4C53D41-2772-F54A-AF39-E0F90A70D2F3}"/>
          </ac:picMkLst>
        </pc:picChg>
        <pc:picChg chg="mod">
          <ac:chgData name="崔泓睿" userId="2a3b6e62-cace-4164-8715-68fe123ec54d" providerId="ADAL" clId="{CB23FC63-0CBE-DD46-9A15-55B700808C8A}" dt="2021-12-12T03:31:47.402" v="85"/>
          <ac:picMkLst>
            <pc:docMk/>
            <pc:sldMk cId="851352322" sldId="400"/>
            <ac:picMk id="37" creationId="{F5B61549-1F75-FA45-ADD2-BFEBB8524177}"/>
          </ac:picMkLst>
        </pc:picChg>
        <pc:cxnChg chg="del mod">
          <ac:chgData name="崔泓睿" userId="2a3b6e62-cace-4164-8715-68fe123ec54d" providerId="ADAL" clId="{CB23FC63-0CBE-DD46-9A15-55B700808C8A}" dt="2021-12-12T03:31:46.874" v="84" actId="478"/>
          <ac:cxnSpMkLst>
            <pc:docMk/>
            <pc:sldMk cId="851352322" sldId="400"/>
            <ac:cxnSpMk id="23" creationId="{1FB7B79E-BC02-6D45-8762-D269D9EFF056}"/>
          </ac:cxnSpMkLst>
        </pc:cxnChg>
        <pc:cxnChg chg="del mod">
          <ac:chgData name="崔泓睿" userId="2a3b6e62-cace-4164-8715-68fe123ec54d" providerId="ADAL" clId="{CB23FC63-0CBE-DD46-9A15-55B700808C8A}" dt="2021-12-12T03:31:46.874" v="84" actId="478"/>
          <ac:cxnSpMkLst>
            <pc:docMk/>
            <pc:sldMk cId="851352322" sldId="400"/>
            <ac:cxnSpMk id="25" creationId="{13304E28-29CD-1447-9A03-122176DECAA6}"/>
          </ac:cxnSpMkLst>
        </pc:cxnChg>
        <pc:cxnChg chg="del mod">
          <ac:chgData name="崔泓睿" userId="2a3b6e62-cace-4164-8715-68fe123ec54d" providerId="ADAL" clId="{CB23FC63-0CBE-DD46-9A15-55B700808C8A}" dt="2021-12-12T03:31:46.874" v="84" actId="478"/>
          <ac:cxnSpMkLst>
            <pc:docMk/>
            <pc:sldMk cId="851352322" sldId="400"/>
            <ac:cxnSpMk id="27" creationId="{38E0BCBC-62F6-E948-80CA-11F9001DAB48}"/>
          </ac:cxnSpMkLst>
        </pc:cxnChg>
        <pc:cxnChg chg="add mod">
          <ac:chgData name="崔泓睿" userId="2a3b6e62-cace-4164-8715-68fe123ec54d" providerId="ADAL" clId="{CB23FC63-0CBE-DD46-9A15-55B700808C8A}" dt="2021-12-12T03:30:41.960" v="65" actId="1076"/>
          <ac:cxnSpMkLst>
            <pc:docMk/>
            <pc:sldMk cId="851352322" sldId="400"/>
            <ac:cxnSpMk id="29" creationId="{77AEE45E-E145-7747-9813-B0DEEED8BAC7}"/>
          </ac:cxnSpMkLst>
        </pc:cxnChg>
        <pc:cxnChg chg="del mod">
          <ac:chgData name="崔泓睿" userId="2a3b6e62-cace-4164-8715-68fe123ec54d" providerId="ADAL" clId="{CB23FC63-0CBE-DD46-9A15-55B700808C8A}" dt="2021-12-12T03:31:46.874" v="84" actId="478"/>
          <ac:cxnSpMkLst>
            <pc:docMk/>
            <pc:sldMk cId="851352322" sldId="400"/>
            <ac:cxnSpMk id="35" creationId="{B0AC1852-F8D2-734C-96F8-2D4468100EDB}"/>
          </ac:cxnSpMkLst>
        </pc:cxnChg>
        <pc:cxnChg chg="add del mod">
          <ac:chgData name="崔泓睿" userId="2a3b6e62-cace-4164-8715-68fe123ec54d" providerId="ADAL" clId="{CB23FC63-0CBE-DD46-9A15-55B700808C8A}" dt="2021-12-12T03:32:33.505" v="99" actId="478"/>
          <ac:cxnSpMkLst>
            <pc:docMk/>
            <pc:sldMk cId="851352322" sldId="400"/>
            <ac:cxnSpMk id="43" creationId="{F165BE74-B910-1849-898A-DD401BD9625F}"/>
          </ac:cxnSpMkLst>
        </pc:cxnChg>
        <pc:cxnChg chg="add del mod">
          <ac:chgData name="崔泓睿" userId="2a3b6e62-cace-4164-8715-68fe123ec54d" providerId="ADAL" clId="{CB23FC63-0CBE-DD46-9A15-55B700808C8A}" dt="2021-12-12T03:32:14.491" v="92" actId="478"/>
          <ac:cxnSpMkLst>
            <pc:docMk/>
            <pc:sldMk cId="851352322" sldId="400"/>
            <ac:cxnSpMk id="45" creationId="{ED061EB6-C97E-6446-A023-ACCEE67FBBC3}"/>
          </ac:cxnSpMkLst>
        </pc:cxnChg>
        <pc:cxnChg chg="add del mod">
          <ac:chgData name="崔泓睿" userId="2a3b6e62-cace-4164-8715-68fe123ec54d" providerId="ADAL" clId="{CB23FC63-0CBE-DD46-9A15-55B700808C8A}" dt="2021-12-12T03:32:12.405" v="91" actId="478"/>
          <ac:cxnSpMkLst>
            <pc:docMk/>
            <pc:sldMk cId="851352322" sldId="400"/>
            <ac:cxnSpMk id="47" creationId="{223FFA60-44FC-0C4C-80C9-3BB7FADB38D3}"/>
          </ac:cxnSpMkLst>
        </pc:cxnChg>
        <pc:cxnChg chg="add del mod">
          <ac:chgData name="崔泓睿" userId="2a3b6e62-cace-4164-8715-68fe123ec54d" providerId="ADAL" clId="{CB23FC63-0CBE-DD46-9A15-55B700808C8A}" dt="2021-12-12T03:32:12.405" v="91" actId="478"/>
          <ac:cxnSpMkLst>
            <pc:docMk/>
            <pc:sldMk cId="851352322" sldId="400"/>
            <ac:cxnSpMk id="49" creationId="{D3161B29-A2DE-D34E-990C-5C2765C4A675}"/>
          </ac:cxnSpMkLst>
        </pc:cxnChg>
        <pc:cxnChg chg="add mod">
          <ac:chgData name="崔泓睿" userId="2a3b6e62-cace-4164-8715-68fe123ec54d" providerId="ADAL" clId="{CB23FC63-0CBE-DD46-9A15-55B700808C8A}" dt="2021-12-12T03:34:06.737" v="159" actId="1076"/>
          <ac:cxnSpMkLst>
            <pc:docMk/>
            <pc:sldMk cId="851352322" sldId="400"/>
            <ac:cxnSpMk id="52" creationId="{BB16F550-928A-434B-B1A9-33CBCEA6EE4F}"/>
          </ac:cxnSpMkLst>
        </pc:cxnChg>
        <pc:cxnChg chg="add mod">
          <ac:chgData name="崔泓睿" userId="2a3b6e62-cace-4164-8715-68fe123ec54d" providerId="ADAL" clId="{CB23FC63-0CBE-DD46-9A15-55B700808C8A}" dt="2021-12-12T03:34:06.737" v="159" actId="1076"/>
          <ac:cxnSpMkLst>
            <pc:docMk/>
            <pc:sldMk cId="851352322" sldId="400"/>
            <ac:cxnSpMk id="57" creationId="{90632CB2-601D-D542-9279-1AEF49D41690}"/>
          </ac:cxnSpMkLst>
        </pc:cxnChg>
        <pc:cxnChg chg="add mod">
          <ac:chgData name="崔泓睿" userId="2a3b6e62-cace-4164-8715-68fe123ec54d" providerId="ADAL" clId="{CB23FC63-0CBE-DD46-9A15-55B700808C8A}" dt="2021-12-12T03:34:06.737" v="159" actId="1076"/>
          <ac:cxnSpMkLst>
            <pc:docMk/>
            <pc:sldMk cId="851352322" sldId="400"/>
            <ac:cxnSpMk id="59" creationId="{B9DA3B07-7C4E-2844-85E6-92E3B25C7DC9}"/>
          </ac:cxnSpMkLst>
        </pc:cxnChg>
        <pc:cxnChg chg="add del mod">
          <ac:chgData name="崔泓睿" userId="2a3b6e62-cace-4164-8715-68fe123ec54d" providerId="ADAL" clId="{CB23FC63-0CBE-DD46-9A15-55B700808C8A}" dt="2021-12-12T03:32:12.405" v="91" actId="478"/>
          <ac:cxnSpMkLst>
            <pc:docMk/>
            <pc:sldMk cId="851352322" sldId="400"/>
            <ac:cxnSpMk id="61" creationId="{4CCD8E7A-035A-0F42-93D9-DE71B4161948}"/>
          </ac:cxnSpMkLst>
        </pc:cxnChg>
        <pc:cxnChg chg="add mod">
          <ac:chgData name="崔泓睿" userId="2a3b6e62-cace-4164-8715-68fe123ec54d" providerId="ADAL" clId="{CB23FC63-0CBE-DD46-9A15-55B700808C8A}" dt="2021-12-12T03:34:06.737" v="159" actId="1076"/>
          <ac:cxnSpMkLst>
            <pc:docMk/>
            <pc:sldMk cId="851352322" sldId="400"/>
            <ac:cxnSpMk id="65" creationId="{62E6C57A-4A10-964D-8DB6-B9F26495C14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BA3B8-C476-6843-A64D-7B5112658E7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5F9C-7C57-5B42-BDFA-C97E0CF1E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79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93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0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91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84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65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9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47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79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8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FE81-882E-E04D-80B4-32FD3193F067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50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420.png"/><Relationship Id="rId17" Type="http://schemas.openxmlformats.org/officeDocument/2006/relationships/image" Target="../media/image470.png"/><Relationship Id="rId2" Type="http://schemas.openxmlformats.org/officeDocument/2006/relationships/image" Target="../media/image47.png"/><Relationship Id="rId16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33.sv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33.sv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3.png"/><Relationship Id="rId5" Type="http://schemas.openxmlformats.org/officeDocument/2006/relationships/image" Target="../media/image36.png"/><Relationship Id="rId15" Type="http://schemas.openxmlformats.org/officeDocument/2006/relationships/image" Target="../media/image57.png"/><Relationship Id="rId10" Type="http://schemas.openxmlformats.org/officeDocument/2006/relationships/image" Target="../media/image420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sv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3.svg"/><Relationship Id="rId7" Type="http://schemas.openxmlformats.org/officeDocument/2006/relationships/image" Target="../media/image50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9.png"/><Relationship Id="rId9" Type="http://schemas.openxmlformats.org/officeDocument/2006/relationships/image" Target="../media/image35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3361B-721B-524D-BCE1-F7D8E1564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Multiparty PCG for Authenticated Triples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6B1B1D-A101-4148-8ECC-CA0DAC609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2021/12/12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36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0119D-74FF-D641-BE8D-84C0BC3B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 for deg-3 multiplication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3D09D-27D0-A449-A6CB-AFBE1524A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751968"/>
              </a:xfrm>
            </p:spPr>
            <p:txBody>
              <a:bodyPr/>
              <a:lstStyle/>
              <a:p>
                <a:r>
                  <a:rPr kumimoji="1" lang="en-US" altLang="zh-CN" dirty="0"/>
                  <a:t>Deed to compute shares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∈[(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3D09D-27D0-A449-A6CB-AFBE1524A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751968"/>
              </a:xfrm>
              <a:blipFill>
                <a:blip r:embed="rId2"/>
                <a:stretch>
                  <a:fillRect l="-1086" t="-91803" b="-98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55B896-6D07-384A-B71D-280553FD4B38}"/>
              </a:ext>
            </a:extLst>
          </p:cNvPr>
          <p:cNvGrpSpPr/>
          <p:nvPr/>
        </p:nvGrpSpPr>
        <p:grpSpPr>
          <a:xfrm>
            <a:off x="1197872" y="2471555"/>
            <a:ext cx="914400" cy="1184179"/>
            <a:chOff x="5150113" y="2971800"/>
            <a:chExt cx="914400" cy="1184179"/>
          </a:xfrm>
        </p:grpSpPr>
        <p:pic>
          <p:nvPicPr>
            <p:cNvPr id="11" name="图形 10" descr="用户">
              <a:extLst>
                <a:ext uri="{FF2B5EF4-FFF2-40B4-BE49-F238E27FC236}">
                  <a16:creationId xmlns:a16="http://schemas.microsoft.com/office/drawing/2014/main" id="{45EC1D33-023C-5947-A092-B7F951B0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8F1F7C-6347-F649-ABA2-C6977E49A177}"/>
              </a:ext>
            </a:extLst>
          </p:cNvPr>
          <p:cNvGrpSpPr/>
          <p:nvPr/>
        </p:nvGrpSpPr>
        <p:grpSpPr>
          <a:xfrm>
            <a:off x="4340497" y="2470189"/>
            <a:ext cx="914400" cy="1206493"/>
            <a:chOff x="5150113" y="2971800"/>
            <a:chExt cx="914400" cy="1206493"/>
          </a:xfrm>
        </p:grpSpPr>
        <p:pic>
          <p:nvPicPr>
            <p:cNvPr id="15" name="图形 14" descr="用户">
              <a:extLst>
                <a:ext uri="{FF2B5EF4-FFF2-40B4-BE49-F238E27FC236}">
                  <a16:creationId xmlns:a16="http://schemas.microsoft.com/office/drawing/2014/main" id="{96BA24F1-0E8E-6E4A-B942-7943E58B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DB73EE-F713-874F-AA2E-E3E8BB786138}"/>
              </a:ext>
            </a:extLst>
          </p:cNvPr>
          <p:cNvGrpSpPr/>
          <p:nvPr/>
        </p:nvGrpSpPr>
        <p:grpSpPr>
          <a:xfrm>
            <a:off x="9748155" y="2492503"/>
            <a:ext cx="914400" cy="1184179"/>
            <a:chOff x="5150113" y="2971800"/>
            <a:chExt cx="914400" cy="1184179"/>
          </a:xfrm>
        </p:grpSpPr>
        <p:pic>
          <p:nvPicPr>
            <p:cNvPr id="18" name="图形 17" descr="用户">
              <a:extLst>
                <a:ext uri="{FF2B5EF4-FFF2-40B4-BE49-F238E27FC236}">
                  <a16:creationId xmlns:a16="http://schemas.microsoft.com/office/drawing/2014/main" id="{17E49FD3-6FA2-C34E-BD21-C82D9E88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1EEAFEE-51DC-7C43-ACA0-A8F439F0BC39}"/>
                  </a:ext>
                </a:extLst>
              </p:cNvPr>
              <p:cNvSpPr/>
              <p:nvPr/>
            </p:nvSpPr>
            <p:spPr>
              <a:xfrm>
                <a:off x="2718041" y="3676682"/>
                <a:ext cx="1659798" cy="922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𝑂𝐿𝐸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 algn="ctr"/>
                <a:r>
                  <a:rPr kumimoji="1" lang="en-US" altLang="zh-CN" dirty="0"/>
                  <a:t>Protocol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1EEAFEE-51DC-7C43-ACA0-A8F439F0B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1" y="3676682"/>
                <a:ext cx="1659798" cy="9225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/>
              <p:nvPr/>
            </p:nvSpPr>
            <p:spPr>
              <a:xfrm>
                <a:off x="180994" y="3665605"/>
                <a:ext cx="2512996" cy="965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Already stores in 2PC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" y="3665605"/>
                <a:ext cx="2512996" cy="965392"/>
              </a:xfrm>
              <a:prstGeom prst="rect">
                <a:avLst/>
              </a:prstGeom>
              <a:blipFill>
                <a:blip r:embed="rId9"/>
                <a:stretch>
                  <a:fillRect l="-2010" t="-2597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05E8230-D728-8949-BECB-564CC2489125}"/>
                  </a:ext>
                </a:extLst>
              </p:cNvPr>
              <p:cNvSpPr/>
              <p:nvPr/>
            </p:nvSpPr>
            <p:spPr>
              <a:xfrm>
                <a:off x="5573929" y="4472967"/>
                <a:ext cx="1659798" cy="922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𝑠𝑉𝑂𝐿𝐸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 algn="ctr"/>
                <a:r>
                  <a:rPr kumimoji="1" lang="en-US" altLang="zh-CN" dirty="0"/>
                  <a:t>Functionality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05E8230-D728-8949-BECB-564CC2489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29" y="4472967"/>
                <a:ext cx="1659798" cy="9225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FB7B79E-BC02-6D45-8762-D269D9EFF056}"/>
              </a:ext>
            </a:extLst>
          </p:cNvPr>
          <p:cNvCxnSpPr>
            <a:cxnSpLocks/>
          </p:cNvCxnSpPr>
          <p:nvPr/>
        </p:nvCxnSpPr>
        <p:spPr>
          <a:xfrm flipH="1">
            <a:off x="4520132" y="4693051"/>
            <a:ext cx="101542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750E2B-5A8B-234D-825B-B645F93F119D}"/>
                  </a:ext>
                </a:extLst>
              </p:cNvPr>
              <p:cNvSpPr txBox="1"/>
              <p:nvPr/>
            </p:nvSpPr>
            <p:spPr>
              <a:xfrm>
                <a:off x="4520132" y="4205135"/>
                <a:ext cx="97751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750E2B-5A8B-234D-825B-B645F93F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132" y="4205135"/>
                <a:ext cx="977512" cy="391646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3304E28-29CD-1447-9A03-122176DECAA6}"/>
              </a:ext>
            </a:extLst>
          </p:cNvPr>
          <p:cNvCxnSpPr>
            <a:cxnSpLocks/>
          </p:cNvCxnSpPr>
          <p:nvPr/>
        </p:nvCxnSpPr>
        <p:spPr>
          <a:xfrm>
            <a:off x="7272097" y="4599735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950FB9-55B0-5446-A8A7-F3B2E937B7B5}"/>
                  </a:ext>
                </a:extLst>
              </p:cNvPr>
              <p:cNvSpPr txBox="1"/>
              <p:nvPr/>
            </p:nvSpPr>
            <p:spPr>
              <a:xfrm>
                <a:off x="8030379" y="4138439"/>
                <a:ext cx="109908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950FB9-55B0-5446-A8A7-F3B2E937B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79" y="4138439"/>
                <a:ext cx="1099083" cy="390748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8E0BCBC-62F6-E948-80CA-11F9001DAB48}"/>
              </a:ext>
            </a:extLst>
          </p:cNvPr>
          <p:cNvCxnSpPr>
            <a:cxnSpLocks/>
          </p:cNvCxnSpPr>
          <p:nvPr/>
        </p:nvCxnSpPr>
        <p:spPr>
          <a:xfrm>
            <a:off x="7272097" y="5258254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085D62-0585-F44D-8B8B-B6575B5E1744}"/>
                  </a:ext>
                </a:extLst>
              </p:cNvPr>
              <p:cNvSpPr txBox="1"/>
              <p:nvPr/>
            </p:nvSpPr>
            <p:spPr>
              <a:xfrm>
                <a:off x="7855427" y="4796059"/>
                <a:ext cx="13737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085D62-0585-F44D-8B8B-B6575B5E1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427" y="4796059"/>
                <a:ext cx="1373709" cy="391646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0AC1852-F8D2-734C-96F8-2D4468100EDB}"/>
              </a:ext>
            </a:extLst>
          </p:cNvPr>
          <p:cNvCxnSpPr>
            <a:cxnSpLocks/>
          </p:cNvCxnSpPr>
          <p:nvPr/>
        </p:nvCxnSpPr>
        <p:spPr>
          <a:xfrm flipH="1">
            <a:off x="1867545" y="4991882"/>
            <a:ext cx="36872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7646DCE-4CB7-1E4A-A499-C827DCAA5590}"/>
                  </a:ext>
                </a:extLst>
              </p:cNvPr>
              <p:cNvSpPr txBox="1"/>
              <p:nvPr/>
            </p:nvSpPr>
            <p:spPr>
              <a:xfrm>
                <a:off x="3059184" y="4568513"/>
                <a:ext cx="97751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7646DCE-4CB7-1E4A-A499-C827DCAA5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84" y="4568513"/>
                <a:ext cx="977512" cy="390748"/>
              </a:xfrm>
              <a:prstGeom prst="rect">
                <a:avLst/>
              </a:prstGeom>
              <a:blipFill>
                <a:blip r:embed="rId1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E8AEDC1-812B-C948-BA53-3598313C472B}"/>
                  </a:ext>
                </a:extLst>
              </p:cNvPr>
              <p:cNvSpPr txBox="1"/>
              <p:nvPr/>
            </p:nvSpPr>
            <p:spPr>
              <a:xfrm>
                <a:off x="695686" y="5106047"/>
                <a:ext cx="191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E8AEDC1-812B-C948-BA53-3598313C4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86" y="5106047"/>
                <a:ext cx="191366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85ED89-797E-D54E-8970-61F2F386E611}"/>
                  </a:ext>
                </a:extLst>
              </p:cNvPr>
              <p:cNvSpPr txBox="1"/>
              <p:nvPr/>
            </p:nvSpPr>
            <p:spPr>
              <a:xfrm>
                <a:off x="3711145" y="5210893"/>
                <a:ext cx="192244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85ED89-797E-D54E-8970-61F2F386E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145" y="5210893"/>
                <a:ext cx="1922449" cy="391646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02C1AA2-D2D0-C047-91FC-8AD5D255D2CE}"/>
                  </a:ext>
                </a:extLst>
              </p:cNvPr>
              <p:cNvSpPr txBox="1"/>
              <p:nvPr/>
            </p:nvSpPr>
            <p:spPr>
              <a:xfrm>
                <a:off x="1579086" y="5864324"/>
                <a:ext cx="309328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02C1AA2-D2D0-C047-91FC-8AD5D255D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086" y="5864324"/>
                <a:ext cx="3093283" cy="411395"/>
              </a:xfrm>
              <a:prstGeom prst="rect">
                <a:avLst/>
              </a:prstGeom>
              <a:blipFill>
                <a:blip r:embed="rId1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17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0119D-74FF-D641-BE8D-84C0BC3B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 for deg-3 multiplication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55B896-6D07-384A-B71D-280553FD4B38}"/>
              </a:ext>
            </a:extLst>
          </p:cNvPr>
          <p:cNvGrpSpPr/>
          <p:nvPr/>
        </p:nvGrpSpPr>
        <p:grpSpPr>
          <a:xfrm>
            <a:off x="1490480" y="1252355"/>
            <a:ext cx="914400" cy="1184179"/>
            <a:chOff x="5150113" y="2971800"/>
            <a:chExt cx="914400" cy="1184179"/>
          </a:xfrm>
        </p:grpSpPr>
        <p:pic>
          <p:nvPicPr>
            <p:cNvPr id="11" name="图形 10" descr="用户">
              <a:extLst>
                <a:ext uri="{FF2B5EF4-FFF2-40B4-BE49-F238E27FC236}">
                  <a16:creationId xmlns:a16="http://schemas.microsoft.com/office/drawing/2014/main" id="{45EC1D33-023C-5947-A092-B7F951B0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8F1F7C-6347-F649-ABA2-C6977E49A177}"/>
              </a:ext>
            </a:extLst>
          </p:cNvPr>
          <p:cNvGrpSpPr/>
          <p:nvPr/>
        </p:nvGrpSpPr>
        <p:grpSpPr>
          <a:xfrm>
            <a:off x="4633105" y="1250989"/>
            <a:ext cx="914400" cy="1206493"/>
            <a:chOff x="5150113" y="2971800"/>
            <a:chExt cx="914400" cy="1206493"/>
          </a:xfrm>
        </p:grpSpPr>
        <p:pic>
          <p:nvPicPr>
            <p:cNvPr id="15" name="图形 14" descr="用户">
              <a:extLst>
                <a:ext uri="{FF2B5EF4-FFF2-40B4-BE49-F238E27FC236}">
                  <a16:creationId xmlns:a16="http://schemas.microsoft.com/office/drawing/2014/main" id="{96BA24F1-0E8E-6E4A-B942-7943E58B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DB73EE-F713-874F-AA2E-E3E8BB786138}"/>
              </a:ext>
            </a:extLst>
          </p:cNvPr>
          <p:cNvGrpSpPr/>
          <p:nvPr/>
        </p:nvGrpSpPr>
        <p:grpSpPr>
          <a:xfrm>
            <a:off x="10040763" y="1273303"/>
            <a:ext cx="914400" cy="1184179"/>
            <a:chOff x="5150113" y="2971800"/>
            <a:chExt cx="914400" cy="1184179"/>
          </a:xfrm>
        </p:grpSpPr>
        <p:pic>
          <p:nvPicPr>
            <p:cNvPr id="18" name="图形 17" descr="用户">
              <a:extLst>
                <a:ext uri="{FF2B5EF4-FFF2-40B4-BE49-F238E27FC236}">
                  <a16:creationId xmlns:a16="http://schemas.microsoft.com/office/drawing/2014/main" id="{17E49FD3-6FA2-C34E-BD21-C82D9E88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1EEAFEE-51DC-7C43-ACA0-A8F439F0BC39}"/>
              </a:ext>
            </a:extLst>
          </p:cNvPr>
          <p:cNvSpPr/>
          <p:nvPr/>
        </p:nvSpPr>
        <p:spPr>
          <a:xfrm>
            <a:off x="3010649" y="2457482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2-DPF </a:t>
            </a:r>
          </a:p>
          <a:p>
            <a:pPr algn="ctr"/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/>
              <p:nvPr/>
            </p:nvSpPr>
            <p:spPr>
              <a:xfrm>
                <a:off x="473602" y="2446405"/>
                <a:ext cx="2512996" cy="965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Already stores in 2PC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02" y="2446405"/>
                <a:ext cx="2512996" cy="965392"/>
              </a:xfrm>
              <a:prstGeom prst="rect">
                <a:avLst/>
              </a:prstGeom>
              <a:blipFill>
                <a:blip r:embed="rId7"/>
                <a:stretch>
                  <a:fillRect l="-2010" t="-2597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05E8230-D728-8949-BECB-564CC2489125}"/>
                  </a:ext>
                </a:extLst>
              </p:cNvPr>
              <p:cNvSpPr/>
              <p:nvPr/>
            </p:nvSpPr>
            <p:spPr>
              <a:xfrm>
                <a:off x="5866537" y="3253767"/>
                <a:ext cx="1659798" cy="922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𝑠𝑉𝑂𝐿𝐸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 algn="ctr"/>
                <a:r>
                  <a:rPr kumimoji="1" lang="en-US" altLang="zh-CN" dirty="0"/>
                  <a:t>Functionality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05E8230-D728-8949-BECB-564CC2489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537" y="3253767"/>
                <a:ext cx="1659798" cy="9225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FB7B79E-BC02-6D45-8762-D269D9EFF056}"/>
              </a:ext>
            </a:extLst>
          </p:cNvPr>
          <p:cNvCxnSpPr>
            <a:cxnSpLocks/>
          </p:cNvCxnSpPr>
          <p:nvPr/>
        </p:nvCxnSpPr>
        <p:spPr>
          <a:xfrm flipH="1">
            <a:off x="4812740" y="3473851"/>
            <a:ext cx="101542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750E2B-5A8B-234D-825B-B645F93F119D}"/>
                  </a:ext>
                </a:extLst>
              </p:cNvPr>
              <p:cNvSpPr txBox="1"/>
              <p:nvPr/>
            </p:nvSpPr>
            <p:spPr>
              <a:xfrm>
                <a:off x="4812740" y="2985935"/>
                <a:ext cx="97751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750E2B-5A8B-234D-825B-B645F93F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40" y="2985935"/>
                <a:ext cx="977512" cy="391646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3304E28-29CD-1447-9A03-122176DECAA6}"/>
              </a:ext>
            </a:extLst>
          </p:cNvPr>
          <p:cNvCxnSpPr>
            <a:cxnSpLocks/>
          </p:cNvCxnSpPr>
          <p:nvPr/>
        </p:nvCxnSpPr>
        <p:spPr>
          <a:xfrm>
            <a:off x="7564705" y="3380535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950FB9-55B0-5446-A8A7-F3B2E937B7B5}"/>
                  </a:ext>
                </a:extLst>
              </p:cNvPr>
              <p:cNvSpPr txBox="1"/>
              <p:nvPr/>
            </p:nvSpPr>
            <p:spPr>
              <a:xfrm>
                <a:off x="8322987" y="2919239"/>
                <a:ext cx="109908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950FB9-55B0-5446-A8A7-F3B2E937B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987" y="2919239"/>
                <a:ext cx="1099083" cy="390748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8E0BCBC-62F6-E948-80CA-11F9001DAB48}"/>
              </a:ext>
            </a:extLst>
          </p:cNvPr>
          <p:cNvCxnSpPr>
            <a:cxnSpLocks/>
          </p:cNvCxnSpPr>
          <p:nvPr/>
        </p:nvCxnSpPr>
        <p:spPr>
          <a:xfrm>
            <a:off x="7564705" y="4039054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085D62-0585-F44D-8B8B-B6575B5E1744}"/>
                  </a:ext>
                </a:extLst>
              </p:cNvPr>
              <p:cNvSpPr txBox="1"/>
              <p:nvPr/>
            </p:nvSpPr>
            <p:spPr>
              <a:xfrm>
                <a:off x="8148035" y="3576859"/>
                <a:ext cx="13737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085D62-0585-F44D-8B8B-B6575B5E1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035" y="3576859"/>
                <a:ext cx="1373709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0AC1852-F8D2-734C-96F8-2D4468100EDB}"/>
              </a:ext>
            </a:extLst>
          </p:cNvPr>
          <p:cNvCxnSpPr>
            <a:cxnSpLocks/>
          </p:cNvCxnSpPr>
          <p:nvPr/>
        </p:nvCxnSpPr>
        <p:spPr>
          <a:xfrm flipH="1">
            <a:off x="2160153" y="3772682"/>
            <a:ext cx="36872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7646DCE-4CB7-1E4A-A499-C827DCAA5590}"/>
                  </a:ext>
                </a:extLst>
              </p:cNvPr>
              <p:cNvSpPr txBox="1"/>
              <p:nvPr/>
            </p:nvSpPr>
            <p:spPr>
              <a:xfrm>
                <a:off x="3351792" y="3349313"/>
                <a:ext cx="97751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7646DCE-4CB7-1E4A-A499-C827DCAA5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792" y="3349313"/>
                <a:ext cx="977512" cy="390748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E8AEDC1-812B-C948-BA53-3598313C472B}"/>
                  </a:ext>
                </a:extLst>
              </p:cNvPr>
              <p:cNvSpPr txBox="1"/>
              <p:nvPr/>
            </p:nvSpPr>
            <p:spPr>
              <a:xfrm>
                <a:off x="988294" y="3886847"/>
                <a:ext cx="191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E8AEDC1-812B-C948-BA53-3598313C4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94" y="3886847"/>
                <a:ext cx="191366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85ED89-797E-D54E-8970-61F2F386E611}"/>
                  </a:ext>
                </a:extLst>
              </p:cNvPr>
              <p:cNvSpPr txBox="1"/>
              <p:nvPr/>
            </p:nvSpPr>
            <p:spPr>
              <a:xfrm>
                <a:off x="4003753" y="3862797"/>
                <a:ext cx="192244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85ED89-797E-D54E-8970-61F2F386E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53" y="3862797"/>
                <a:ext cx="1922449" cy="391646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02C1AA2-D2D0-C047-91FC-8AD5D255D2CE}"/>
                  </a:ext>
                </a:extLst>
              </p:cNvPr>
              <p:cNvSpPr txBox="1"/>
              <p:nvPr/>
            </p:nvSpPr>
            <p:spPr>
              <a:xfrm>
                <a:off x="1871694" y="4645124"/>
                <a:ext cx="309328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02C1AA2-D2D0-C047-91FC-8AD5D255D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94" y="4645124"/>
                <a:ext cx="3093283" cy="411395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36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Functionality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0781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8F664-C145-0748-9F31-2091DAE4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Auth Triples Functionality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FF07B6-DC9D-EA46-941D-FD13F8BB4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dirty="0"/>
                  <a:t>Parties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0,...,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en-US" altLang="zh-CN" dirty="0"/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holds: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], 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Constraint 1: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Constraint 2: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FF07B6-DC9D-EA46-941D-FD13F8BB4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44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8EF61-1D3D-5B43-A43F-6D2AF9F7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Blocks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5D26A-41F2-5140-95FF-CEB9AEC5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Semi-Honest Ring-LPN OLE</a:t>
            </a:r>
          </a:p>
          <a:p>
            <a:r>
              <a:rPr kumimoji="1" lang="en-US" altLang="zh-CN" dirty="0"/>
              <a:t>Malicious LPN </a:t>
            </a:r>
            <a:r>
              <a:rPr kumimoji="1" lang="en-US" altLang="zh-CN" dirty="0" err="1"/>
              <a:t>sVOLE</a:t>
            </a:r>
            <a:r>
              <a:rPr kumimoji="1" lang="en-US" altLang="zh-CN" dirty="0"/>
              <a:t> (Wolverine)</a:t>
            </a:r>
          </a:p>
          <a:p>
            <a:r>
              <a:rPr kumimoji="1" lang="en-US" altLang="zh-CN" dirty="0"/>
              <a:t>FLIOP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Ideas: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Run SH-OLE to get unauthenticated triples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Run Wolverine to get MAC (deg-3)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Run FLIOP to check consistency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3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2200-B967-5B46-8CAD-5B26A4D7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1: Unauthenticated Triple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E9BBF-5D73-8644-A52B-EB059A717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dirty="0"/>
                  <a:t>Ring-LPN parameters:</a:t>
                </a:r>
              </a:p>
              <a:p>
                <a:r>
                  <a:rPr kumimoji="1" lang="en-US" altLang="zh-CN" dirty="0"/>
                  <a:t>Ring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(t-regular)</a:t>
                </a:r>
              </a:p>
              <a:p>
                <a:r>
                  <a:rPr kumimoji="1" lang="en-US" altLang="zh-CN" dirty="0"/>
                  <a:t>Isomorphism map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Step 1a: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generates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 from t-regular distribution</a:t>
                </a:r>
              </a:p>
              <a:p>
                <a:r>
                  <a:rPr kumimoji="1" lang="en-US" altLang="zh-CN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E9BBF-5D73-8644-A52B-EB059A717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886700" cy="4667249"/>
              </a:xfrm>
              <a:blipFill>
                <a:blip r:embed="rId2"/>
                <a:stretch>
                  <a:fillRect l="-1610" t="-2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5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CA8A8-6588-3F4B-B477-FE4AB91C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Cross-terms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2243F4-6574-AE4B-AA92-E3F8CA709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Each pairwise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/>
                  <a:t>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en-US" altLang="zh-CN" dirty="0"/>
                  <a:t>:</a:t>
                </a:r>
              </a:p>
              <a:p>
                <a:r>
                  <a:rPr kumimoji="1" lang="en-US" altLang="zh-CN" dirty="0"/>
                  <a:t>Interpret results as a len-2N truth table</a:t>
                </a:r>
              </a:p>
              <a:p>
                <a:r>
                  <a:rPr kumimoji="1" lang="en-US" altLang="zh-CN" dirty="0"/>
                  <a:t>Total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/>
                  <a:t> non-zero points</a:t>
                </a:r>
              </a:p>
              <a:p>
                <a:r>
                  <a:rPr kumimoji="1" lang="en-US" altLang="zh-CN" dirty="0"/>
                  <a:t>Use 2-DPF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/>
                  <a:t> times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2243F4-6574-AE4B-AA92-E3F8CA709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31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F68D-EEA4-FB45-A275-9802C764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Deeper Look at 2-DPF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6589A1-A88E-3C43-90E9-25813D7EAB0A}"/>
              </a:ext>
            </a:extLst>
          </p:cNvPr>
          <p:cNvGrpSpPr/>
          <p:nvPr/>
        </p:nvGrpSpPr>
        <p:grpSpPr>
          <a:xfrm>
            <a:off x="671104" y="1959904"/>
            <a:ext cx="5424896" cy="2938192"/>
            <a:chOff x="5314958" y="2959470"/>
            <a:chExt cx="5424896" cy="2938192"/>
          </a:xfrm>
          <a:solidFill>
            <a:schemeClr val="bg1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E3EF5E-DE01-CC4A-841D-5F48CFD7F33B}"/>
                </a:ext>
              </a:extLst>
            </p:cNvPr>
            <p:cNvSpPr/>
            <p:nvPr/>
          </p:nvSpPr>
          <p:spPr>
            <a:xfrm>
              <a:off x="6445753" y="377365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6B064A-4B4C-1841-8E42-681FBF2ECAC7}"/>
                </a:ext>
              </a:extLst>
            </p:cNvPr>
            <p:cNvSpPr/>
            <p:nvPr/>
          </p:nvSpPr>
          <p:spPr>
            <a:xfrm>
              <a:off x="9118545" y="3768813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2EB898-AA45-F441-B258-07796336CBA8}"/>
                </a:ext>
              </a:extLst>
            </p:cNvPr>
            <p:cNvSpPr/>
            <p:nvPr/>
          </p:nvSpPr>
          <p:spPr>
            <a:xfrm>
              <a:off x="5746758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8E9A05-61B5-8742-93F3-8C042048053F}"/>
                </a:ext>
              </a:extLst>
            </p:cNvPr>
            <p:cNvSpPr/>
            <p:nvPr/>
          </p:nvSpPr>
          <p:spPr>
            <a:xfrm>
              <a:off x="7101375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475A614-45BD-774E-875E-4DBF9A94E3D4}"/>
                </a:ext>
              </a:extLst>
            </p:cNvPr>
            <p:cNvSpPr/>
            <p:nvPr/>
          </p:nvSpPr>
          <p:spPr>
            <a:xfrm>
              <a:off x="8455992" y="4702899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1428CB-8E9A-5446-9E06-C79AF340421B}"/>
                </a:ext>
              </a:extLst>
            </p:cNvPr>
            <p:cNvSpPr/>
            <p:nvPr/>
          </p:nvSpPr>
          <p:spPr>
            <a:xfrm>
              <a:off x="9810609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0A686C-C081-7648-A68A-631F245633A9}"/>
                </a:ext>
              </a:extLst>
            </p:cNvPr>
            <p:cNvSpPr/>
            <p:nvPr/>
          </p:nvSpPr>
          <p:spPr>
            <a:xfrm>
              <a:off x="531495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2485A49-A2BC-E34B-B0EF-7588BFBD5286}"/>
                </a:ext>
              </a:extLst>
            </p:cNvPr>
            <p:cNvSpPr/>
            <p:nvPr/>
          </p:nvSpPr>
          <p:spPr>
            <a:xfrm>
              <a:off x="601395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F8B786C-6AB3-2445-9BA8-D1FDEA81D99B}"/>
                </a:ext>
              </a:extLst>
            </p:cNvPr>
            <p:cNvSpPr/>
            <p:nvPr/>
          </p:nvSpPr>
          <p:spPr>
            <a:xfrm>
              <a:off x="671294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CA91F2-7CD0-3344-904D-0E15926DD885}"/>
                </a:ext>
              </a:extLst>
            </p:cNvPr>
            <p:cNvSpPr/>
            <p:nvPr/>
          </p:nvSpPr>
          <p:spPr>
            <a:xfrm>
              <a:off x="741194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1337D2-EE96-AB40-9A36-638A6CE74732}"/>
                </a:ext>
              </a:extLst>
            </p:cNvPr>
            <p:cNvSpPr/>
            <p:nvPr/>
          </p:nvSpPr>
          <p:spPr>
            <a:xfrm>
              <a:off x="810847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BDEB71-B16E-AD44-8539-1A0DB468A939}"/>
                </a:ext>
              </a:extLst>
            </p:cNvPr>
            <p:cNvSpPr/>
            <p:nvPr/>
          </p:nvSpPr>
          <p:spPr>
            <a:xfrm>
              <a:off x="8807474" y="5456481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30BC848-C85D-194E-A59A-F2355C5DC0B0}"/>
                </a:ext>
              </a:extLst>
            </p:cNvPr>
            <p:cNvSpPr/>
            <p:nvPr/>
          </p:nvSpPr>
          <p:spPr>
            <a:xfrm>
              <a:off x="950646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303B54-96D3-634E-9F94-FA5105D68B4A}"/>
                </a:ext>
              </a:extLst>
            </p:cNvPr>
            <p:cNvSpPr/>
            <p:nvPr/>
          </p:nvSpPr>
          <p:spPr>
            <a:xfrm>
              <a:off x="10205464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12A1EC8-D99D-C946-B91E-C9B66792C31F}"/>
                    </a:ext>
                  </a:extLst>
                </p:cNvPr>
                <p:cNvSpPr/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8806369-72A3-4442-9AE2-161239282F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C1A8C3AC-EA2A-1A49-A09F-0472E34F616E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 flipH="1">
              <a:off x="6712948" y="3400651"/>
              <a:ext cx="1395531" cy="373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54C77EC-4B34-8E47-975A-9C5529459481}"/>
                </a:ext>
              </a:extLst>
            </p:cNvPr>
            <p:cNvCxnSpPr>
              <a:cxnSpLocks/>
              <a:stCxn id="19" idx="2"/>
              <a:endCxn id="6" idx="0"/>
            </p:cNvCxnSpPr>
            <p:nvPr/>
          </p:nvCxnSpPr>
          <p:spPr>
            <a:xfrm>
              <a:off x="8108479" y="3400651"/>
              <a:ext cx="1277261" cy="3681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1A9F270E-E730-9141-A05C-A90D8EA48A4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013953" y="4214832"/>
              <a:ext cx="698995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94FB18AA-0A80-D748-A1A1-AC82042EB086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712948" y="4214832"/>
              <a:ext cx="655622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A2FF46F2-4463-D648-8818-9C602DFF55C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8723187" y="4209994"/>
              <a:ext cx="662553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A3BFA272-779A-3045-83AE-8182910B5ACF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9385740" y="4209994"/>
              <a:ext cx="692064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123C0F12-A97D-DD42-ACA9-0EF10804CB75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5582153" y="5144080"/>
              <a:ext cx="43180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A627BFF-5D00-F04D-BF4C-F3775BDDE076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6013953" y="5144080"/>
              <a:ext cx="26719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B5FACDD1-BBD8-8F4D-8A33-E3DD72D3CA4E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6980143" y="5144080"/>
              <a:ext cx="388427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AE009649-AAF7-C147-A5D7-F366C04EEECA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7368570" y="5144080"/>
              <a:ext cx="310568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EB1FC1C-305D-5C46-B8D7-3932B8AAD12B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 flipH="1">
              <a:off x="8375674" y="5144080"/>
              <a:ext cx="347513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E482D993-7A32-1B48-9CBE-41CFADA43639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8723187" y="5144080"/>
              <a:ext cx="351482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38744D7-7F1A-374D-86F3-19174E2E2371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flipH="1">
              <a:off x="9773664" y="5144080"/>
              <a:ext cx="30414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46EC6825-9B78-1147-A20E-2E4DD3675F5A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>
              <a:off x="10077804" y="5144080"/>
              <a:ext cx="39485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B936D59-B534-7440-8F90-2A6BCF1177B6}"/>
              </a:ext>
            </a:extLst>
          </p:cNvPr>
          <p:cNvGrpSpPr/>
          <p:nvPr/>
        </p:nvGrpSpPr>
        <p:grpSpPr>
          <a:xfrm>
            <a:off x="6308959" y="1959904"/>
            <a:ext cx="5424896" cy="2938192"/>
            <a:chOff x="5314958" y="2959470"/>
            <a:chExt cx="5424896" cy="2938192"/>
          </a:xfrm>
          <a:solidFill>
            <a:schemeClr val="bg1"/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DA4A4E-3F94-0041-B07B-A1FCE7DDCB86}"/>
                </a:ext>
              </a:extLst>
            </p:cNvPr>
            <p:cNvSpPr/>
            <p:nvPr/>
          </p:nvSpPr>
          <p:spPr>
            <a:xfrm>
              <a:off x="6445753" y="377365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D7CC157-100C-6842-85D6-356B30AE0239}"/>
                </a:ext>
              </a:extLst>
            </p:cNvPr>
            <p:cNvSpPr/>
            <p:nvPr/>
          </p:nvSpPr>
          <p:spPr>
            <a:xfrm>
              <a:off x="9118545" y="3768813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3762B93-120B-3A41-9CF5-DDE1CE5F3EF1}"/>
                </a:ext>
              </a:extLst>
            </p:cNvPr>
            <p:cNvSpPr/>
            <p:nvPr/>
          </p:nvSpPr>
          <p:spPr>
            <a:xfrm>
              <a:off x="5746758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DEE5F0F-1665-3E4A-AEDF-6566559D38D5}"/>
                </a:ext>
              </a:extLst>
            </p:cNvPr>
            <p:cNvSpPr/>
            <p:nvPr/>
          </p:nvSpPr>
          <p:spPr>
            <a:xfrm>
              <a:off x="7101375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1C48B07-E31F-0449-A183-E8AF4D9292FD}"/>
                </a:ext>
              </a:extLst>
            </p:cNvPr>
            <p:cNvSpPr/>
            <p:nvPr/>
          </p:nvSpPr>
          <p:spPr>
            <a:xfrm>
              <a:off x="8455992" y="4702899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68C1E7B-17B5-D54F-8A67-310FAA613656}"/>
                </a:ext>
              </a:extLst>
            </p:cNvPr>
            <p:cNvSpPr/>
            <p:nvPr/>
          </p:nvSpPr>
          <p:spPr>
            <a:xfrm>
              <a:off x="9810609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7B03C14-C717-E24C-ADCE-8FB6839E4158}"/>
                </a:ext>
              </a:extLst>
            </p:cNvPr>
            <p:cNvSpPr/>
            <p:nvPr/>
          </p:nvSpPr>
          <p:spPr>
            <a:xfrm>
              <a:off x="531495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6FEA285-BFC4-C142-9C18-50904CC5AD11}"/>
                </a:ext>
              </a:extLst>
            </p:cNvPr>
            <p:cNvSpPr/>
            <p:nvPr/>
          </p:nvSpPr>
          <p:spPr>
            <a:xfrm>
              <a:off x="601395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56E91E5-712F-9146-9C4B-03A2533DA443}"/>
                </a:ext>
              </a:extLst>
            </p:cNvPr>
            <p:cNvSpPr/>
            <p:nvPr/>
          </p:nvSpPr>
          <p:spPr>
            <a:xfrm>
              <a:off x="671294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B4900EE-B2EA-B941-9D2D-4B582347D3D9}"/>
                </a:ext>
              </a:extLst>
            </p:cNvPr>
            <p:cNvSpPr/>
            <p:nvPr/>
          </p:nvSpPr>
          <p:spPr>
            <a:xfrm>
              <a:off x="741194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250C570-FCD3-A745-B313-22289317D0AA}"/>
                </a:ext>
              </a:extLst>
            </p:cNvPr>
            <p:cNvSpPr/>
            <p:nvPr/>
          </p:nvSpPr>
          <p:spPr>
            <a:xfrm>
              <a:off x="810847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E92730D-0FCB-E949-9674-A6197551F7F9}"/>
                </a:ext>
              </a:extLst>
            </p:cNvPr>
            <p:cNvSpPr/>
            <p:nvPr/>
          </p:nvSpPr>
          <p:spPr>
            <a:xfrm>
              <a:off x="8807474" y="5456481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2AF1426-3D9D-274B-83DE-F672DA81C2C0}"/>
                </a:ext>
              </a:extLst>
            </p:cNvPr>
            <p:cNvSpPr/>
            <p:nvPr/>
          </p:nvSpPr>
          <p:spPr>
            <a:xfrm>
              <a:off x="950646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408A02F-209A-4141-A9A2-077687DF0DFC}"/>
                </a:ext>
              </a:extLst>
            </p:cNvPr>
            <p:cNvSpPr/>
            <p:nvPr/>
          </p:nvSpPr>
          <p:spPr>
            <a:xfrm>
              <a:off x="10205464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DA524B8F-0166-7747-9E8D-CCA278795A80}"/>
                    </a:ext>
                  </a:extLst>
                </p:cNvPr>
                <p:cNvSpPr/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B21A58C-4D0F-9F42-AD38-CF4DBD06D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E784A1D5-F9A6-C043-B9F4-C548D1AC35E8}"/>
                </a:ext>
              </a:extLst>
            </p:cNvPr>
            <p:cNvCxnSpPr>
              <a:cxnSpLocks/>
              <a:stCxn id="49" idx="2"/>
              <a:endCxn id="35" idx="0"/>
            </p:cNvCxnSpPr>
            <p:nvPr/>
          </p:nvCxnSpPr>
          <p:spPr>
            <a:xfrm flipH="1">
              <a:off x="6712948" y="3400651"/>
              <a:ext cx="1395531" cy="373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102CD8FB-7CC0-7844-A7A3-58A25F4A6052}"/>
                </a:ext>
              </a:extLst>
            </p:cNvPr>
            <p:cNvCxnSpPr>
              <a:cxnSpLocks/>
              <a:stCxn id="49" idx="2"/>
              <a:endCxn id="36" idx="0"/>
            </p:cNvCxnSpPr>
            <p:nvPr/>
          </p:nvCxnSpPr>
          <p:spPr>
            <a:xfrm>
              <a:off x="8108479" y="3400651"/>
              <a:ext cx="1277261" cy="3681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3385ADCB-C84E-BD4D-B296-8FB7124EA810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 flipH="1">
              <a:off x="6013953" y="4214832"/>
              <a:ext cx="698995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2177E2CE-8C4D-A54C-A37A-835D467D7789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>
              <a:off x="6712948" y="4214832"/>
              <a:ext cx="655622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B463C4FB-0F5A-9743-967B-3267A00E8F1D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8723187" y="4209994"/>
              <a:ext cx="662553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157BCE65-F2EF-784B-9755-62257E987825}"/>
                </a:ext>
              </a:extLst>
            </p:cNvPr>
            <p:cNvCxnSpPr>
              <a:cxnSpLocks/>
              <a:stCxn id="36" idx="2"/>
              <a:endCxn id="40" idx="0"/>
            </p:cNvCxnSpPr>
            <p:nvPr/>
          </p:nvCxnSpPr>
          <p:spPr>
            <a:xfrm>
              <a:off x="9385740" y="4209994"/>
              <a:ext cx="692064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8169B057-93D3-9C42-A3C3-3BF2E7FF8FDA}"/>
                </a:ext>
              </a:extLst>
            </p:cNvPr>
            <p:cNvCxnSpPr>
              <a:cxnSpLocks/>
              <a:stCxn id="37" idx="2"/>
              <a:endCxn id="41" idx="0"/>
            </p:cNvCxnSpPr>
            <p:nvPr/>
          </p:nvCxnSpPr>
          <p:spPr>
            <a:xfrm flipH="1">
              <a:off x="5582153" y="5144080"/>
              <a:ext cx="43180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D10BA4B1-DDF6-3B48-AF2D-C4FE56F9ED9B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>
              <a:off x="6013953" y="5144080"/>
              <a:ext cx="26719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57514F57-8731-EE4C-8FA0-0AB2FCF84349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 flipH="1">
              <a:off x="6980143" y="5144080"/>
              <a:ext cx="388427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61666D8F-BB85-A14A-A18E-714C3B6CA910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7368570" y="5144080"/>
              <a:ext cx="310568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CA07A9E-2B2F-7F40-B5D9-B7B81FFF8838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375674" y="5144080"/>
              <a:ext cx="347513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FBC9C1E6-77F6-CB48-81C6-056E47FA3B1C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8723187" y="5144080"/>
              <a:ext cx="351482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1366A9CA-F5F0-AD4F-9B7F-39FA754D8B2E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 flipH="1">
              <a:off x="9773664" y="5144080"/>
              <a:ext cx="30414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3A7B11C8-B0F2-DD41-BC2F-E7C896559671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>
              <a:off x="10077804" y="5144080"/>
              <a:ext cx="39485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1B28BD1-E7DC-7B49-AB3A-43C1FBEE23DD}"/>
                  </a:ext>
                </a:extLst>
              </p:cNvPr>
              <p:cNvSpPr txBox="1"/>
              <p:nvPr/>
            </p:nvSpPr>
            <p:spPr>
              <a:xfrm>
                <a:off x="3170796" y="1345409"/>
                <a:ext cx="5102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1B28BD1-E7DC-7B49-AB3A-43C1FBEE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796" y="1345409"/>
                <a:ext cx="510268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A4ECF55-EF29-6042-9D11-89A3339C256C}"/>
                  </a:ext>
                </a:extLst>
              </p:cNvPr>
              <p:cNvSpPr txBox="1"/>
              <p:nvPr/>
            </p:nvSpPr>
            <p:spPr>
              <a:xfrm>
                <a:off x="8718734" y="1345409"/>
                <a:ext cx="51014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A4ECF55-EF29-6042-9D11-89A3339C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34" y="1345409"/>
                <a:ext cx="510140" cy="491417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8618541F-6B89-214D-A817-77ABF46422A4}"/>
              </a:ext>
            </a:extLst>
          </p:cNvPr>
          <p:cNvSpPr txBox="1"/>
          <p:nvPr/>
        </p:nvSpPr>
        <p:spPr>
          <a:xfrm>
            <a:off x="671104" y="5254752"/>
            <a:ext cx="1089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Input is in secret-shared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At each level compute bit-vector multiplication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89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3FE2A-F8AB-3342-B8E4-B6384BAA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61" y="57070"/>
            <a:ext cx="10515600" cy="832845"/>
          </a:xfrm>
        </p:spPr>
        <p:txBody>
          <a:bodyPr/>
          <a:lstStyle/>
          <a:p>
            <a:r>
              <a:rPr kumimoji="1" lang="en-US" altLang="zh-CN" dirty="0"/>
              <a:t>Wolverine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0D4FFC1-6B24-F543-B25B-C5DCDFA9C549}"/>
              </a:ext>
            </a:extLst>
          </p:cNvPr>
          <p:cNvGrpSpPr/>
          <p:nvPr/>
        </p:nvGrpSpPr>
        <p:grpSpPr>
          <a:xfrm>
            <a:off x="1627889" y="747499"/>
            <a:ext cx="984693" cy="1256237"/>
            <a:chOff x="2813208" y="2943757"/>
            <a:chExt cx="984693" cy="1256237"/>
          </a:xfrm>
        </p:grpSpPr>
        <p:pic>
          <p:nvPicPr>
            <p:cNvPr id="5" name="图形 4" descr="女性形象">
              <a:extLst>
                <a:ext uri="{FF2B5EF4-FFF2-40B4-BE49-F238E27FC236}">
                  <a16:creationId xmlns:a16="http://schemas.microsoft.com/office/drawing/2014/main" id="{313FA25E-8C59-B04A-9EEC-A9BDA4E2E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848357" y="2943757"/>
              <a:ext cx="914400" cy="9144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069FD8-D25C-AA42-9A5B-1438E2287DA9}"/>
                </a:ext>
              </a:extLst>
            </p:cNvPr>
            <p:cNvSpPr txBox="1"/>
            <p:nvPr/>
          </p:nvSpPr>
          <p:spPr>
            <a:xfrm>
              <a:off x="2813208" y="3830662"/>
              <a:ext cx="984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Receiver</a:t>
              </a:r>
              <a:endParaRPr kumimoji="1"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77F59AA-1A81-7B4B-A3CA-21A2986E4FB0}"/>
              </a:ext>
            </a:extLst>
          </p:cNvPr>
          <p:cNvGrpSpPr/>
          <p:nvPr/>
        </p:nvGrpSpPr>
        <p:grpSpPr>
          <a:xfrm>
            <a:off x="9271173" y="830417"/>
            <a:ext cx="914400" cy="1234003"/>
            <a:chOff x="7101079" y="2943757"/>
            <a:chExt cx="914400" cy="1234003"/>
          </a:xfrm>
        </p:grpSpPr>
        <p:pic>
          <p:nvPicPr>
            <p:cNvPr id="8" name="图形 7" descr="男性形象">
              <a:extLst>
                <a:ext uri="{FF2B5EF4-FFF2-40B4-BE49-F238E27FC236}">
                  <a16:creationId xmlns:a16="http://schemas.microsoft.com/office/drawing/2014/main" id="{69FA9059-61FB-C344-BFA0-A7A8521EE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1079" y="2943757"/>
              <a:ext cx="914400" cy="9144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F5DF186-EB5E-2841-A2F0-81E9654E107F}"/>
                </a:ext>
              </a:extLst>
            </p:cNvPr>
            <p:cNvSpPr txBox="1"/>
            <p:nvPr/>
          </p:nvSpPr>
          <p:spPr>
            <a:xfrm>
              <a:off x="7136223" y="3808428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Sender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32740D-AC8B-F646-8EC4-BB8C2AF350D3}"/>
                  </a:ext>
                </a:extLst>
              </p:cNvPr>
              <p:cNvSpPr/>
              <p:nvPr/>
            </p:nvSpPr>
            <p:spPr>
              <a:xfrm>
                <a:off x="5098441" y="1107975"/>
                <a:ext cx="1659798" cy="922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𝑠𝑉𝑂𝐿𝐸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 algn="ctr"/>
                <a:r>
                  <a:rPr kumimoji="1" lang="en-US" altLang="zh-CN" dirty="0"/>
                  <a:t>Functionality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32740D-AC8B-F646-8EC4-BB8C2AF35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41" y="1107975"/>
                <a:ext cx="1659798" cy="922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859ED2F-711F-1F45-89BA-ACC865C7D887}"/>
              </a:ext>
            </a:extLst>
          </p:cNvPr>
          <p:cNvCxnSpPr>
            <a:cxnSpLocks/>
          </p:cNvCxnSpPr>
          <p:nvPr/>
        </p:nvCxnSpPr>
        <p:spPr>
          <a:xfrm>
            <a:off x="6813800" y="1234743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2D848F7-A716-024B-B87A-1F009C24A681}"/>
                  </a:ext>
                </a:extLst>
              </p:cNvPr>
              <p:cNvSpPr txBox="1"/>
              <p:nvPr/>
            </p:nvSpPr>
            <p:spPr>
              <a:xfrm>
                <a:off x="7572082" y="773447"/>
                <a:ext cx="102380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2D848F7-A716-024B-B87A-1F009C24A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082" y="773447"/>
                <a:ext cx="1023806" cy="390748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CE137F-C82F-6545-9A90-CB8575606A56}"/>
                  </a:ext>
                </a:extLst>
              </p:cNvPr>
              <p:cNvSpPr txBox="1"/>
              <p:nvPr/>
            </p:nvSpPr>
            <p:spPr>
              <a:xfrm>
                <a:off x="5162708" y="2127716"/>
                <a:ext cx="16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CE137F-C82F-6545-9A90-CB857560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08" y="2127716"/>
                <a:ext cx="16314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5F78639-DF6E-EE4D-8D30-980799B8CA0C}"/>
              </a:ext>
            </a:extLst>
          </p:cNvPr>
          <p:cNvCxnSpPr>
            <a:cxnSpLocks/>
          </p:cNvCxnSpPr>
          <p:nvPr/>
        </p:nvCxnSpPr>
        <p:spPr>
          <a:xfrm flipH="1">
            <a:off x="2641006" y="1927115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2AACFF-287F-7642-A1A1-DEFC1C26DFA1}"/>
                  </a:ext>
                </a:extLst>
              </p:cNvPr>
              <p:cNvSpPr txBox="1"/>
              <p:nvPr/>
            </p:nvSpPr>
            <p:spPr>
              <a:xfrm>
                <a:off x="2821784" y="1493789"/>
                <a:ext cx="180972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2AACFF-287F-7642-A1A1-DEFC1C26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784" y="1493789"/>
                <a:ext cx="1809726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59F77FF-2441-B845-AA93-959D88D7DC69}"/>
              </a:ext>
            </a:extLst>
          </p:cNvPr>
          <p:cNvCxnSpPr>
            <a:cxnSpLocks/>
          </p:cNvCxnSpPr>
          <p:nvPr/>
        </p:nvCxnSpPr>
        <p:spPr>
          <a:xfrm>
            <a:off x="6813800" y="1893262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13F4893-2D72-B84D-A2F8-D89F352C81EB}"/>
                  </a:ext>
                </a:extLst>
              </p:cNvPr>
              <p:cNvSpPr txBox="1"/>
              <p:nvPr/>
            </p:nvSpPr>
            <p:spPr>
              <a:xfrm>
                <a:off x="7572082" y="1431966"/>
                <a:ext cx="99815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13F4893-2D72-B84D-A2F8-D89F352C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082" y="1431966"/>
                <a:ext cx="998158" cy="390748"/>
              </a:xfrm>
              <a:prstGeom prst="rect">
                <a:avLst/>
              </a:prstGeom>
              <a:blipFill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B55C55-60FE-9A49-A274-58BF7A2C0A2C}"/>
              </a:ext>
            </a:extLst>
          </p:cNvPr>
          <p:cNvGrpSpPr/>
          <p:nvPr/>
        </p:nvGrpSpPr>
        <p:grpSpPr>
          <a:xfrm>
            <a:off x="1018078" y="2795016"/>
            <a:ext cx="984693" cy="1256237"/>
            <a:chOff x="2813208" y="2943757"/>
            <a:chExt cx="984693" cy="1256237"/>
          </a:xfrm>
        </p:grpSpPr>
        <p:pic>
          <p:nvPicPr>
            <p:cNvPr id="24" name="图形 23" descr="女性形象">
              <a:extLst>
                <a:ext uri="{FF2B5EF4-FFF2-40B4-BE49-F238E27FC236}">
                  <a16:creationId xmlns:a16="http://schemas.microsoft.com/office/drawing/2014/main" id="{A89E2E16-87C5-9343-A24A-50F63ED7B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848357" y="2943757"/>
              <a:ext cx="914400" cy="9144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9FEFB69-4F08-6140-8A87-AABBC4F4DA7F}"/>
                </a:ext>
              </a:extLst>
            </p:cNvPr>
            <p:cNvSpPr txBox="1"/>
            <p:nvPr/>
          </p:nvSpPr>
          <p:spPr>
            <a:xfrm>
              <a:off x="2813208" y="3830662"/>
              <a:ext cx="984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Receiver</a:t>
              </a:r>
              <a:endParaRPr kumimoji="1"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B8301A-5BBB-2142-84CE-8E6A91332D95}"/>
              </a:ext>
            </a:extLst>
          </p:cNvPr>
          <p:cNvGrpSpPr/>
          <p:nvPr/>
        </p:nvGrpSpPr>
        <p:grpSpPr>
          <a:xfrm>
            <a:off x="9327243" y="2363242"/>
            <a:ext cx="914400" cy="1234003"/>
            <a:chOff x="7101079" y="2943757"/>
            <a:chExt cx="914400" cy="1234003"/>
          </a:xfrm>
        </p:grpSpPr>
        <p:pic>
          <p:nvPicPr>
            <p:cNvPr id="27" name="图形 26" descr="男性形象">
              <a:extLst>
                <a:ext uri="{FF2B5EF4-FFF2-40B4-BE49-F238E27FC236}">
                  <a16:creationId xmlns:a16="http://schemas.microsoft.com/office/drawing/2014/main" id="{CB7643E0-CC0E-CF4E-8160-05D19F45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1079" y="2943757"/>
              <a:ext cx="914400" cy="91440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273C5C1-E6BE-834E-8375-D2BE9B4B3F6B}"/>
                </a:ext>
              </a:extLst>
            </p:cNvPr>
            <p:cNvSpPr txBox="1"/>
            <p:nvPr/>
          </p:nvSpPr>
          <p:spPr>
            <a:xfrm>
              <a:off x="7136223" y="3808428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Sender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519331B-713E-8C45-AA7A-3795F84196E2}"/>
                  </a:ext>
                </a:extLst>
              </p:cNvPr>
              <p:cNvSpPr/>
              <p:nvPr/>
            </p:nvSpPr>
            <p:spPr>
              <a:xfrm>
                <a:off x="4941990" y="3070572"/>
                <a:ext cx="1659798" cy="922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𝑠𝑉𝑂𝐿𝐸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 algn="ctr"/>
                <a:r>
                  <a:rPr kumimoji="1" lang="en-US" altLang="zh-CN" dirty="0"/>
                  <a:t>Functionality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519331B-713E-8C45-AA7A-3795F8419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90" y="3070572"/>
                <a:ext cx="1659798" cy="9225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02CB3FD-51B4-FE47-88DB-144AA4360C69}"/>
              </a:ext>
            </a:extLst>
          </p:cNvPr>
          <p:cNvCxnSpPr>
            <a:cxnSpLocks/>
          </p:cNvCxnSpPr>
          <p:nvPr/>
        </p:nvCxnSpPr>
        <p:spPr>
          <a:xfrm flipH="1">
            <a:off x="2484555" y="3231193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ADA7182-7636-C640-AD08-85583232D223}"/>
                  </a:ext>
                </a:extLst>
              </p:cNvPr>
              <p:cNvSpPr txBox="1"/>
              <p:nvPr/>
            </p:nvSpPr>
            <p:spPr>
              <a:xfrm>
                <a:off x="638828" y="3984101"/>
                <a:ext cx="1792607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ADA7182-7636-C640-AD08-85583232D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8" y="3984101"/>
                <a:ext cx="1792607" cy="950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3FF29FE-E84D-0643-9C4D-7506F8E784B1}"/>
              </a:ext>
            </a:extLst>
          </p:cNvPr>
          <p:cNvCxnSpPr>
            <a:cxnSpLocks/>
          </p:cNvCxnSpPr>
          <p:nvPr/>
        </p:nvCxnSpPr>
        <p:spPr>
          <a:xfrm>
            <a:off x="6657349" y="3197340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3E914D4-073A-894C-A4AD-9D50EFAA410A}"/>
                  </a:ext>
                </a:extLst>
              </p:cNvPr>
              <p:cNvSpPr txBox="1"/>
              <p:nvPr/>
            </p:nvSpPr>
            <p:spPr>
              <a:xfrm>
                <a:off x="7415631" y="2736044"/>
                <a:ext cx="102380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3E914D4-073A-894C-A4AD-9D50EFAA4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631" y="2736044"/>
                <a:ext cx="1023806" cy="390748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FEF2C2E-B06F-AA45-92AE-CA4F39357A6F}"/>
              </a:ext>
            </a:extLst>
          </p:cNvPr>
          <p:cNvCxnSpPr>
            <a:cxnSpLocks/>
          </p:cNvCxnSpPr>
          <p:nvPr/>
        </p:nvCxnSpPr>
        <p:spPr>
          <a:xfrm flipH="1">
            <a:off x="2484555" y="3889712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44AEEC5-98FC-8B41-ABDB-5AE3BCD65BF9}"/>
                  </a:ext>
                </a:extLst>
              </p:cNvPr>
              <p:cNvSpPr txBox="1"/>
              <p:nvPr/>
            </p:nvSpPr>
            <p:spPr>
              <a:xfrm>
                <a:off x="3096271" y="3431609"/>
                <a:ext cx="114640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44AEEC5-98FC-8B41-ABDB-5AE3BCD65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71" y="3431609"/>
                <a:ext cx="1146403" cy="390748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C806ABE-3356-8844-AC9C-81EBDE0D8DB8}"/>
              </a:ext>
            </a:extLst>
          </p:cNvPr>
          <p:cNvCxnSpPr>
            <a:cxnSpLocks/>
          </p:cNvCxnSpPr>
          <p:nvPr/>
        </p:nvCxnSpPr>
        <p:spPr>
          <a:xfrm>
            <a:off x="6657349" y="3855859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3D5BE9A-1347-2C46-AE47-0DD906BFCE27}"/>
                  </a:ext>
                </a:extLst>
              </p:cNvPr>
              <p:cNvSpPr txBox="1"/>
              <p:nvPr/>
            </p:nvSpPr>
            <p:spPr>
              <a:xfrm>
                <a:off x="7415631" y="3394563"/>
                <a:ext cx="105746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3D5BE9A-1347-2C46-AE47-0DD906BF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631" y="3394563"/>
                <a:ext cx="1057469" cy="390748"/>
              </a:xfrm>
              <a:prstGeom prst="rect">
                <a:avLst/>
              </a:prstGeom>
              <a:blipFill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32BF7BFA-0024-FE4A-8BC2-C001EE7C37B5}"/>
              </a:ext>
            </a:extLst>
          </p:cNvPr>
          <p:cNvSpPr txBox="1"/>
          <p:nvPr/>
        </p:nvSpPr>
        <p:spPr>
          <a:xfrm>
            <a:off x="837505" y="2287194"/>
            <a:ext cx="3187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Single-Point </a:t>
            </a:r>
            <a:r>
              <a:rPr kumimoji="1" lang="en-US" altLang="zh-CN" sz="2800" dirty="0" err="1"/>
              <a:t>sVOLE</a:t>
            </a:r>
            <a:endParaRPr kumimoji="1" lang="zh-CN" altLang="en-US" sz="28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308D31-67A6-334F-95B4-E86F0C0AE831}"/>
              </a:ext>
            </a:extLst>
          </p:cNvPr>
          <p:cNvSpPr/>
          <p:nvPr/>
        </p:nvSpPr>
        <p:spPr>
          <a:xfrm>
            <a:off x="4941990" y="4621838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2-1 OT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1ACD743-AA07-A845-9A8C-0A32C227F1AD}"/>
              </a:ext>
            </a:extLst>
          </p:cNvPr>
          <p:cNvCxnSpPr>
            <a:cxnSpLocks/>
          </p:cNvCxnSpPr>
          <p:nvPr/>
        </p:nvCxnSpPr>
        <p:spPr>
          <a:xfrm>
            <a:off x="6655667" y="4970665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9C17CF-3353-C448-A95B-26B2D30A255F}"/>
                  </a:ext>
                </a:extLst>
              </p:cNvPr>
              <p:cNvSpPr txBox="1"/>
              <p:nvPr/>
            </p:nvSpPr>
            <p:spPr>
              <a:xfrm>
                <a:off x="7413949" y="4509369"/>
                <a:ext cx="786754" cy="38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9C17CF-3353-C448-A95B-26B2D30A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49" y="4509369"/>
                <a:ext cx="786754" cy="3860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5A735BE-7B1D-764A-80BC-4B389B860B3D}"/>
                  </a:ext>
                </a:extLst>
              </p:cNvPr>
              <p:cNvSpPr txBox="1"/>
              <p:nvPr/>
            </p:nvSpPr>
            <p:spPr>
              <a:xfrm>
                <a:off x="9612930" y="4861261"/>
                <a:ext cx="1270797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5A735BE-7B1D-764A-80BC-4B389B86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30" y="4861261"/>
                <a:ext cx="1270797" cy="382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6A867BE-6AE2-BF4F-A8D1-B47B135F2C73}"/>
                  </a:ext>
                </a:extLst>
              </p:cNvPr>
              <p:cNvSpPr txBox="1"/>
              <p:nvPr/>
            </p:nvSpPr>
            <p:spPr>
              <a:xfrm>
                <a:off x="3222514" y="2723801"/>
                <a:ext cx="90563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6A867BE-6AE2-BF4F-A8D1-B47B135F2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14" y="2723801"/>
                <a:ext cx="905633" cy="390748"/>
              </a:xfrm>
              <a:prstGeom prst="rect">
                <a:avLst/>
              </a:prstGeom>
              <a:blipFill>
                <a:blip r:embed="rId1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3EB04F9-3705-4C4B-81A3-FD53DD1E8CED}"/>
                  </a:ext>
                </a:extLst>
              </p:cNvPr>
              <p:cNvSpPr txBox="1"/>
              <p:nvPr/>
            </p:nvSpPr>
            <p:spPr>
              <a:xfrm>
                <a:off x="9604861" y="5221829"/>
                <a:ext cx="2114618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𝐺𝐺𝑀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3EB04F9-3705-4C4B-81A3-FD53DD1E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861" y="5221829"/>
                <a:ext cx="2114618" cy="4056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8274E5D-8799-4146-ABC2-248FED3615F7}"/>
              </a:ext>
            </a:extLst>
          </p:cNvPr>
          <p:cNvCxnSpPr>
            <a:cxnSpLocks/>
          </p:cNvCxnSpPr>
          <p:nvPr/>
        </p:nvCxnSpPr>
        <p:spPr>
          <a:xfrm flipH="1">
            <a:off x="2540964" y="4972967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0DA8367-3958-3642-BC4E-E33DD345A453}"/>
                  </a:ext>
                </a:extLst>
              </p:cNvPr>
              <p:cNvSpPr txBox="1"/>
              <p:nvPr/>
            </p:nvSpPr>
            <p:spPr>
              <a:xfrm>
                <a:off x="3043823" y="4514718"/>
                <a:ext cx="12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0DA8367-3958-3642-BC4E-E33DD345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23" y="4514718"/>
                <a:ext cx="120590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A6423F6-1A61-0842-A715-A5CB6B72B9A4}"/>
              </a:ext>
            </a:extLst>
          </p:cNvPr>
          <p:cNvCxnSpPr>
            <a:cxnSpLocks/>
          </p:cNvCxnSpPr>
          <p:nvPr/>
        </p:nvCxnSpPr>
        <p:spPr>
          <a:xfrm flipH="1">
            <a:off x="2407974" y="5460746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94DAE37-78CB-CD46-8B14-E39FCFB1D74C}"/>
                  </a:ext>
                </a:extLst>
              </p:cNvPr>
              <p:cNvSpPr txBox="1"/>
              <p:nvPr/>
            </p:nvSpPr>
            <p:spPr>
              <a:xfrm>
                <a:off x="2859021" y="5012538"/>
                <a:ext cx="1631922" cy="408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94DAE37-78CB-CD46-8B14-E39FCFB1D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021" y="5012538"/>
                <a:ext cx="1631922" cy="4086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2112EA7-D7E2-004D-9500-D6F3C7979A0E}"/>
              </a:ext>
            </a:extLst>
          </p:cNvPr>
          <p:cNvCxnSpPr>
            <a:cxnSpLocks/>
          </p:cNvCxnSpPr>
          <p:nvPr/>
        </p:nvCxnSpPr>
        <p:spPr>
          <a:xfrm>
            <a:off x="2443118" y="4348955"/>
            <a:ext cx="6688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14889A7-3872-5A48-82DD-56837E7FEE6F}"/>
                  </a:ext>
                </a:extLst>
              </p:cNvPr>
              <p:cNvSpPr txBox="1"/>
              <p:nvPr/>
            </p:nvSpPr>
            <p:spPr>
              <a:xfrm>
                <a:off x="3487328" y="3979623"/>
                <a:ext cx="463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14889A7-3872-5A48-82DD-56837E7FE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28" y="3979623"/>
                <a:ext cx="4639410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69D2AB1-653B-944D-A163-9F7300510413}"/>
                  </a:ext>
                </a:extLst>
              </p:cNvPr>
              <p:cNvSpPr txBox="1"/>
              <p:nvPr/>
            </p:nvSpPr>
            <p:spPr>
              <a:xfrm>
                <a:off x="9631666" y="5627453"/>
                <a:ext cx="1838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69D2AB1-653B-944D-A163-9F730051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66" y="5627453"/>
                <a:ext cx="1838645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E44FC2E-ED68-6546-BE0A-44218DB6C941}"/>
                  </a:ext>
                </a:extLst>
              </p:cNvPr>
              <p:cNvSpPr txBox="1"/>
              <p:nvPr/>
            </p:nvSpPr>
            <p:spPr>
              <a:xfrm>
                <a:off x="9604861" y="4346620"/>
                <a:ext cx="182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E44FC2E-ED68-6546-BE0A-44218DB6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861" y="4346620"/>
                <a:ext cx="1827680" cy="369332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A920D47-936E-0244-9FBF-42A07F4A952E}"/>
              </a:ext>
            </a:extLst>
          </p:cNvPr>
          <p:cNvCxnSpPr>
            <a:cxnSpLocks/>
          </p:cNvCxnSpPr>
          <p:nvPr/>
        </p:nvCxnSpPr>
        <p:spPr>
          <a:xfrm>
            <a:off x="2484555" y="6034461"/>
            <a:ext cx="668860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9D89334-88EC-1846-91AA-AB3B88214C84}"/>
                  </a:ext>
                </a:extLst>
              </p:cNvPr>
              <p:cNvSpPr txBox="1"/>
              <p:nvPr/>
            </p:nvSpPr>
            <p:spPr>
              <a:xfrm>
                <a:off x="3452184" y="5620500"/>
                <a:ext cx="463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−∑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9D89334-88EC-1846-91AA-AB3B88214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84" y="5620500"/>
                <a:ext cx="463941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9EE0A0-BBAA-4C49-89C7-0271225F1F0F}"/>
                  </a:ext>
                </a:extLst>
              </p:cNvPr>
              <p:cNvSpPr txBox="1"/>
              <p:nvPr/>
            </p:nvSpPr>
            <p:spPr>
              <a:xfrm>
                <a:off x="601587" y="6138130"/>
                <a:ext cx="405187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𝐸𝑥𝑝𝑎𝑛𝑑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9EE0A0-BBAA-4C49-89C7-0271225F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7" y="6138130"/>
                <a:ext cx="4051878" cy="50687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1B37DBE-9588-0C47-95A5-5B3F3991FE47}"/>
                  </a:ext>
                </a:extLst>
              </p:cNvPr>
              <p:cNvSpPr txBox="1"/>
              <p:nvPr/>
            </p:nvSpPr>
            <p:spPr>
              <a:xfrm>
                <a:off x="8443061" y="6229314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1B37DBE-9588-0C47-95A5-5B3F3991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061" y="6229314"/>
                <a:ext cx="165622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7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0119D-74FF-D641-BE8D-84C0BC3B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 for Seed Reuse (Authenticate x)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55B896-6D07-384A-B71D-280553FD4B38}"/>
              </a:ext>
            </a:extLst>
          </p:cNvPr>
          <p:cNvGrpSpPr/>
          <p:nvPr/>
        </p:nvGrpSpPr>
        <p:grpSpPr>
          <a:xfrm>
            <a:off x="1490480" y="1252355"/>
            <a:ext cx="914400" cy="1184179"/>
            <a:chOff x="5150113" y="2971800"/>
            <a:chExt cx="914400" cy="1184179"/>
          </a:xfrm>
        </p:grpSpPr>
        <p:pic>
          <p:nvPicPr>
            <p:cNvPr id="11" name="图形 10" descr="用户">
              <a:extLst>
                <a:ext uri="{FF2B5EF4-FFF2-40B4-BE49-F238E27FC236}">
                  <a16:creationId xmlns:a16="http://schemas.microsoft.com/office/drawing/2014/main" id="{45EC1D33-023C-5947-A092-B7F951B0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8F1F7C-6347-F649-ABA2-C6977E49A177}"/>
              </a:ext>
            </a:extLst>
          </p:cNvPr>
          <p:cNvGrpSpPr/>
          <p:nvPr/>
        </p:nvGrpSpPr>
        <p:grpSpPr>
          <a:xfrm>
            <a:off x="4633105" y="1250989"/>
            <a:ext cx="914400" cy="1206493"/>
            <a:chOff x="5150113" y="2971800"/>
            <a:chExt cx="914400" cy="1206493"/>
          </a:xfrm>
        </p:grpSpPr>
        <p:pic>
          <p:nvPicPr>
            <p:cNvPr id="15" name="图形 14" descr="用户">
              <a:extLst>
                <a:ext uri="{FF2B5EF4-FFF2-40B4-BE49-F238E27FC236}">
                  <a16:creationId xmlns:a16="http://schemas.microsoft.com/office/drawing/2014/main" id="{96BA24F1-0E8E-6E4A-B942-7943E58B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DB73EE-F713-874F-AA2E-E3E8BB786138}"/>
              </a:ext>
            </a:extLst>
          </p:cNvPr>
          <p:cNvGrpSpPr/>
          <p:nvPr/>
        </p:nvGrpSpPr>
        <p:grpSpPr>
          <a:xfrm>
            <a:off x="10040763" y="1273303"/>
            <a:ext cx="914400" cy="1184179"/>
            <a:chOff x="5150113" y="2971800"/>
            <a:chExt cx="914400" cy="1184179"/>
          </a:xfrm>
        </p:grpSpPr>
        <p:pic>
          <p:nvPicPr>
            <p:cNvPr id="18" name="图形 17" descr="用户">
              <a:extLst>
                <a:ext uri="{FF2B5EF4-FFF2-40B4-BE49-F238E27FC236}">
                  <a16:creationId xmlns:a16="http://schemas.microsoft.com/office/drawing/2014/main" id="{17E49FD3-6FA2-C34E-BD21-C82D9E88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1EEAFEE-51DC-7C43-ACA0-A8F439F0BC39}"/>
              </a:ext>
            </a:extLst>
          </p:cNvPr>
          <p:cNvSpPr/>
          <p:nvPr/>
        </p:nvSpPr>
        <p:spPr>
          <a:xfrm>
            <a:off x="3010649" y="2457482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2PC </a:t>
            </a:r>
          </a:p>
          <a:p>
            <a:pPr algn="ctr"/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/>
              <p:nvPr/>
            </p:nvSpPr>
            <p:spPr>
              <a:xfrm>
                <a:off x="473602" y="2446405"/>
                <a:ext cx="2512996" cy="965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Already stores in 2PC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02" y="2446405"/>
                <a:ext cx="2512996" cy="965392"/>
              </a:xfrm>
              <a:prstGeom prst="rect">
                <a:avLst/>
              </a:prstGeom>
              <a:blipFill>
                <a:blip r:embed="rId7"/>
                <a:stretch>
                  <a:fillRect l="-2010" t="-2597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5C2D1B7-F904-7848-B305-D0DB48F70DB9}"/>
                  </a:ext>
                </a:extLst>
              </p:cNvPr>
              <p:cNvSpPr txBox="1"/>
              <p:nvPr/>
            </p:nvSpPr>
            <p:spPr>
              <a:xfrm>
                <a:off x="2151484" y="2051573"/>
                <a:ext cx="2255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=…+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5C2D1B7-F904-7848-B305-D0DB48F7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84" y="2051573"/>
                <a:ext cx="225529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7AEE45E-E145-7747-9813-B0DEEED8BAC7}"/>
              </a:ext>
            </a:extLst>
          </p:cNvPr>
          <p:cNvCxnSpPr>
            <a:cxnSpLocks/>
          </p:cNvCxnSpPr>
          <p:nvPr/>
        </p:nvCxnSpPr>
        <p:spPr>
          <a:xfrm flipH="1">
            <a:off x="5960051" y="3156126"/>
            <a:ext cx="36872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F7E02D8-13E5-E140-AA4F-4A27C6CB820A}"/>
                  </a:ext>
                </a:extLst>
              </p:cNvPr>
              <p:cNvSpPr txBox="1"/>
              <p:nvPr/>
            </p:nvSpPr>
            <p:spPr>
              <a:xfrm>
                <a:off x="6806057" y="2730104"/>
                <a:ext cx="156479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F7E02D8-13E5-E140-AA4F-4A27C6CB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57" y="2730104"/>
                <a:ext cx="1564798" cy="3907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48E3614B-43B9-FA40-8464-78FD8CCE9210}"/>
              </a:ext>
            </a:extLst>
          </p:cNvPr>
          <p:cNvSpPr/>
          <p:nvPr/>
        </p:nvSpPr>
        <p:spPr>
          <a:xfrm>
            <a:off x="4487849" y="4124994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2PC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B16F550-928A-434B-B1A9-33CBCEA6EE4F}"/>
              </a:ext>
            </a:extLst>
          </p:cNvPr>
          <p:cNvCxnSpPr>
            <a:cxnSpLocks/>
          </p:cNvCxnSpPr>
          <p:nvPr/>
        </p:nvCxnSpPr>
        <p:spPr>
          <a:xfrm>
            <a:off x="6201526" y="4473821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9346AA7-0932-FB40-A6FB-BCDE7B3AAA43}"/>
                  </a:ext>
                </a:extLst>
              </p:cNvPr>
              <p:cNvSpPr txBox="1"/>
              <p:nvPr/>
            </p:nvSpPr>
            <p:spPr>
              <a:xfrm>
                <a:off x="6714928" y="3986557"/>
                <a:ext cx="1273618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9346AA7-0932-FB40-A6FB-BCDE7B3AA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28" y="3986557"/>
                <a:ext cx="1273618" cy="412036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DF59D3-7B6A-4D4D-B5DB-8B8C7BF6BAB5}"/>
                  </a:ext>
                </a:extLst>
              </p:cNvPr>
              <p:cNvSpPr txBox="1"/>
              <p:nvPr/>
            </p:nvSpPr>
            <p:spPr>
              <a:xfrm>
                <a:off x="9881235" y="3798474"/>
                <a:ext cx="1270797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DF59D3-7B6A-4D4D-B5DB-8B8C7BF6B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235" y="3798474"/>
                <a:ext cx="1270797" cy="3822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6FA219-1013-3145-B3C4-D028A8378BEA}"/>
                  </a:ext>
                </a:extLst>
              </p:cNvPr>
              <p:cNvSpPr txBox="1"/>
              <p:nvPr/>
            </p:nvSpPr>
            <p:spPr>
              <a:xfrm>
                <a:off x="9591739" y="4183143"/>
                <a:ext cx="2114618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𝐺𝐺𝑀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6FA219-1013-3145-B3C4-D028A8378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739" y="4183143"/>
                <a:ext cx="2114618" cy="4056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90632CB2-601D-D542-9279-1AEF49D41690}"/>
              </a:ext>
            </a:extLst>
          </p:cNvPr>
          <p:cNvCxnSpPr>
            <a:cxnSpLocks/>
          </p:cNvCxnSpPr>
          <p:nvPr/>
        </p:nvCxnSpPr>
        <p:spPr>
          <a:xfrm flipH="1">
            <a:off x="2086823" y="4476123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E0829CE-4CE7-D44F-83A3-EB68A8D220FA}"/>
                  </a:ext>
                </a:extLst>
              </p:cNvPr>
              <p:cNvSpPr txBox="1"/>
              <p:nvPr/>
            </p:nvSpPr>
            <p:spPr>
              <a:xfrm>
                <a:off x="2998043" y="4029261"/>
                <a:ext cx="618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E0829CE-4CE7-D44F-83A3-EB68A8D22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043" y="4029261"/>
                <a:ext cx="61863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B9DA3B07-7C4E-2844-85E6-92E3B25C7DC9}"/>
              </a:ext>
            </a:extLst>
          </p:cNvPr>
          <p:cNvCxnSpPr>
            <a:cxnSpLocks/>
          </p:cNvCxnSpPr>
          <p:nvPr/>
        </p:nvCxnSpPr>
        <p:spPr>
          <a:xfrm flipH="1">
            <a:off x="1953833" y="4963902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F92446-23CF-BB48-97B9-1446EA9AE6C0}"/>
                  </a:ext>
                </a:extLst>
              </p:cNvPr>
              <p:cNvSpPr txBox="1"/>
              <p:nvPr/>
            </p:nvSpPr>
            <p:spPr>
              <a:xfrm>
                <a:off x="2404880" y="4515694"/>
                <a:ext cx="1631922" cy="408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F92446-23CF-BB48-97B9-1446EA9AE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880" y="4515694"/>
                <a:ext cx="1631922" cy="4086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CE34820-5D93-F247-A965-F49400B1F3FD}"/>
                  </a:ext>
                </a:extLst>
              </p:cNvPr>
              <p:cNvSpPr txBox="1"/>
              <p:nvPr/>
            </p:nvSpPr>
            <p:spPr>
              <a:xfrm>
                <a:off x="9690963" y="5133086"/>
                <a:ext cx="1838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CE34820-5D93-F247-A965-F49400B1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963" y="5133086"/>
                <a:ext cx="1838645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62E6C57A-4A10-964D-8DB6-B9F26495C148}"/>
              </a:ext>
            </a:extLst>
          </p:cNvPr>
          <p:cNvCxnSpPr>
            <a:cxnSpLocks/>
          </p:cNvCxnSpPr>
          <p:nvPr/>
        </p:nvCxnSpPr>
        <p:spPr>
          <a:xfrm>
            <a:off x="2030414" y="5537617"/>
            <a:ext cx="668860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537A548-3D30-5F4C-898F-0BAE3F2EF614}"/>
                  </a:ext>
                </a:extLst>
              </p:cNvPr>
              <p:cNvSpPr txBox="1"/>
              <p:nvPr/>
            </p:nvSpPr>
            <p:spPr>
              <a:xfrm>
                <a:off x="2998043" y="5123656"/>
                <a:ext cx="463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−∑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537A548-3D30-5F4C-898F-0BAE3F2EF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043" y="5123656"/>
                <a:ext cx="463941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BAFB18C-C567-DC49-B21C-24BDF42C1C88}"/>
                  </a:ext>
                </a:extLst>
              </p:cNvPr>
              <p:cNvSpPr txBox="1"/>
              <p:nvPr/>
            </p:nvSpPr>
            <p:spPr>
              <a:xfrm>
                <a:off x="660510" y="5822795"/>
                <a:ext cx="405187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𝐸𝑥𝑝𝑎𝑛𝑑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BAFB18C-C567-DC49-B21C-24BDF42C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0" y="5822795"/>
                <a:ext cx="4051878" cy="506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4F1AD53-595B-AE43-8FC7-2BDE02B98B48}"/>
                  </a:ext>
                </a:extLst>
              </p:cNvPr>
              <p:cNvSpPr txBox="1"/>
              <p:nvPr/>
            </p:nvSpPr>
            <p:spPr>
              <a:xfrm>
                <a:off x="8501984" y="5913979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4F1AD53-595B-AE43-8FC7-2BDE02B98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984" y="5913979"/>
                <a:ext cx="165622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5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4064</TotalTime>
  <Words>572</Words>
  <Application>Microsoft Macintosh PowerPoint</Application>
  <PresentationFormat>宽屏</PresentationFormat>
  <Paragraphs>163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Cambria Math</vt:lpstr>
      <vt:lpstr>Office 主题​​</vt:lpstr>
      <vt:lpstr>Multiparty PCG for Authenticated Triples</vt:lpstr>
      <vt:lpstr>Synopsis</vt:lpstr>
      <vt:lpstr>Auth Triples Functionality</vt:lpstr>
      <vt:lpstr>Building Blocks</vt:lpstr>
      <vt:lpstr>Step 1: Unauthenticated Triple</vt:lpstr>
      <vt:lpstr>Cross-terms</vt:lpstr>
      <vt:lpstr>A Deeper Look at 2-DPF</vt:lpstr>
      <vt:lpstr>Wolverine</vt:lpstr>
      <vt:lpstr>Idea for Seed Reuse (Authenticate x)</vt:lpstr>
      <vt:lpstr>Idea for deg-3 multiplication</vt:lpstr>
      <vt:lpstr>Idea for deg-3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Multi-Prover Zero-Knowledge: Better Efficiency and More Applications</dc:title>
  <dc:creator>崔泓睿</dc:creator>
  <cp:lastModifiedBy>崔泓睿</cp:lastModifiedBy>
  <cp:revision>40</cp:revision>
  <dcterms:created xsi:type="dcterms:W3CDTF">2021-08-07T11:16:17Z</dcterms:created>
  <dcterms:modified xsi:type="dcterms:W3CDTF">2022-01-06T03:24:55Z</dcterms:modified>
</cp:coreProperties>
</file>