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293" r:id="rId3"/>
    <p:sldId id="356" r:id="rId4"/>
    <p:sldId id="357" r:id="rId5"/>
    <p:sldId id="358" r:id="rId6"/>
    <p:sldId id="359" r:id="rId7"/>
    <p:sldId id="353" r:id="rId8"/>
    <p:sldId id="360" r:id="rId9"/>
    <p:sldId id="361" r:id="rId10"/>
    <p:sldId id="387" r:id="rId11"/>
    <p:sldId id="362" r:id="rId12"/>
    <p:sldId id="363" r:id="rId13"/>
    <p:sldId id="364" r:id="rId14"/>
    <p:sldId id="365" r:id="rId15"/>
    <p:sldId id="366" r:id="rId16"/>
    <p:sldId id="367" r:id="rId17"/>
    <p:sldId id="386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85" r:id="rId29"/>
    <p:sldId id="378" r:id="rId30"/>
    <p:sldId id="379" r:id="rId31"/>
    <p:sldId id="380" r:id="rId32"/>
    <p:sldId id="354" r:id="rId33"/>
    <p:sldId id="381" r:id="rId34"/>
    <p:sldId id="382" r:id="rId35"/>
    <p:sldId id="355" r:id="rId36"/>
    <p:sldId id="383" r:id="rId37"/>
    <p:sldId id="384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/>
    <p:restoredTop sz="94665"/>
  </p:normalViewPr>
  <p:slideViewPr>
    <p:cSldViewPr snapToGrid="0">
      <p:cViewPr varScale="1">
        <p:scale>
          <a:sx n="107" d="100"/>
          <a:sy n="107" d="100"/>
        </p:scale>
        <p:origin x="2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泓睿" userId="2a3b6e62-cace-4164-8715-68fe123ec54d" providerId="ADAL" clId="{BA132761-3939-4640-A896-BA1A67DC61EC}"/>
    <pc:docChg chg="undo custSel addSld modSld">
      <pc:chgData name="崔泓睿" userId="2a3b6e62-cace-4164-8715-68fe123ec54d" providerId="ADAL" clId="{BA132761-3939-4640-A896-BA1A67DC61EC}" dt="2021-10-26T10:28:15.261" v="649" actId="729"/>
      <pc:docMkLst>
        <pc:docMk/>
      </pc:docMkLst>
      <pc:sldChg chg="modSp mod">
        <pc:chgData name="崔泓睿" userId="2a3b6e62-cace-4164-8715-68fe123ec54d" providerId="ADAL" clId="{BA132761-3939-4640-A896-BA1A67DC61EC}" dt="2021-10-26T09:04:26.943" v="5" actId="20577"/>
        <pc:sldMkLst>
          <pc:docMk/>
          <pc:sldMk cId="3915360462" sldId="256"/>
        </pc:sldMkLst>
        <pc:spChg chg="mod">
          <ac:chgData name="崔泓睿" userId="2a3b6e62-cace-4164-8715-68fe123ec54d" providerId="ADAL" clId="{BA132761-3939-4640-A896-BA1A67DC61EC}" dt="2021-10-26T09:04:26.943" v="5" actId="20577"/>
          <ac:spMkLst>
            <pc:docMk/>
            <pc:sldMk cId="3915360462" sldId="256"/>
            <ac:spMk id="3" creationId="{076B1B1D-A101-4148-8ECC-CA0DAC609329}"/>
          </ac:spMkLst>
        </pc:spChg>
      </pc:sldChg>
      <pc:sldChg chg="modSp">
        <pc:chgData name="崔泓睿" userId="2a3b6e62-cace-4164-8715-68fe123ec54d" providerId="ADAL" clId="{BA132761-3939-4640-A896-BA1A67DC61EC}" dt="2021-10-26T09:18:37.292" v="47" actId="20577"/>
        <pc:sldMkLst>
          <pc:docMk/>
          <pc:sldMk cId="1970636736" sldId="359"/>
        </pc:sldMkLst>
        <pc:spChg chg="mod">
          <ac:chgData name="崔泓睿" userId="2a3b6e62-cace-4164-8715-68fe123ec54d" providerId="ADAL" clId="{BA132761-3939-4640-A896-BA1A67DC61EC}" dt="2021-10-26T09:18:37.292" v="47" actId="20577"/>
          <ac:spMkLst>
            <pc:docMk/>
            <pc:sldMk cId="1970636736" sldId="359"/>
            <ac:spMk id="3" creationId="{E9964D0E-BF34-8B4D-9440-918DD9CFC6DA}"/>
          </ac:spMkLst>
        </pc:spChg>
      </pc:sldChg>
      <pc:sldChg chg="mod modShow">
        <pc:chgData name="崔泓睿" userId="2a3b6e62-cace-4164-8715-68fe123ec54d" providerId="ADAL" clId="{BA132761-3939-4640-A896-BA1A67DC61EC}" dt="2021-10-26T09:18:58.157" v="48" actId="729"/>
        <pc:sldMkLst>
          <pc:docMk/>
          <pc:sldMk cId="3968525258" sldId="362"/>
        </pc:sldMkLst>
      </pc:sldChg>
      <pc:sldChg chg="modSp mod">
        <pc:chgData name="崔泓睿" userId="2a3b6e62-cace-4164-8715-68fe123ec54d" providerId="ADAL" clId="{BA132761-3939-4640-A896-BA1A67DC61EC}" dt="2021-10-26T09:36:06.351" v="337" actId="6549"/>
        <pc:sldMkLst>
          <pc:docMk/>
          <pc:sldMk cId="920867493" sldId="363"/>
        </pc:sldMkLst>
        <pc:spChg chg="mod">
          <ac:chgData name="崔泓睿" userId="2a3b6e62-cace-4164-8715-68fe123ec54d" providerId="ADAL" clId="{BA132761-3939-4640-A896-BA1A67DC61EC}" dt="2021-10-26T09:36:06.351" v="337" actId="6549"/>
          <ac:spMkLst>
            <pc:docMk/>
            <pc:sldMk cId="920867493" sldId="363"/>
            <ac:spMk id="3" creationId="{EFD59F16-4B57-2549-826D-6916411C3676}"/>
          </ac:spMkLst>
        </pc:spChg>
      </pc:sldChg>
      <pc:sldChg chg="modSp">
        <pc:chgData name="崔泓睿" userId="2a3b6e62-cace-4164-8715-68fe123ec54d" providerId="ADAL" clId="{BA132761-3939-4640-A896-BA1A67DC61EC}" dt="2021-10-26T09:37:50.943" v="364" actId="20577"/>
        <pc:sldMkLst>
          <pc:docMk/>
          <pc:sldMk cId="2470510379" sldId="364"/>
        </pc:sldMkLst>
        <pc:spChg chg="mod">
          <ac:chgData name="崔泓睿" userId="2a3b6e62-cace-4164-8715-68fe123ec54d" providerId="ADAL" clId="{BA132761-3939-4640-A896-BA1A67DC61EC}" dt="2021-10-26T09:37:50.943" v="364" actId="20577"/>
          <ac:spMkLst>
            <pc:docMk/>
            <pc:sldMk cId="2470510379" sldId="364"/>
            <ac:spMk id="3" creationId="{C4894694-34CC-094C-B734-08F61D032637}"/>
          </ac:spMkLst>
        </pc:spChg>
      </pc:sldChg>
      <pc:sldChg chg="addSp modSp mod">
        <pc:chgData name="崔泓睿" userId="2a3b6e62-cace-4164-8715-68fe123ec54d" providerId="ADAL" clId="{BA132761-3939-4640-A896-BA1A67DC61EC}" dt="2021-10-26T09:47:23.984" v="629" actId="1076"/>
        <pc:sldMkLst>
          <pc:docMk/>
          <pc:sldMk cId="3929684912" sldId="365"/>
        </pc:sldMkLst>
        <pc:spChg chg="mod">
          <ac:chgData name="崔泓睿" userId="2a3b6e62-cace-4164-8715-68fe123ec54d" providerId="ADAL" clId="{BA132761-3939-4640-A896-BA1A67DC61EC}" dt="2021-10-26T09:44:55.066" v="566" actId="20577"/>
          <ac:spMkLst>
            <pc:docMk/>
            <pc:sldMk cId="3929684912" sldId="365"/>
            <ac:spMk id="3" creationId="{E7A03C75-87BD-5140-AA5D-7C4C88F7BFFE}"/>
          </ac:spMkLst>
        </pc:spChg>
        <pc:spChg chg="add mod">
          <ac:chgData name="崔泓睿" userId="2a3b6e62-cace-4164-8715-68fe123ec54d" providerId="ADAL" clId="{BA132761-3939-4640-A896-BA1A67DC61EC}" dt="2021-10-26T09:47:03.158" v="617" actId="1076"/>
          <ac:spMkLst>
            <pc:docMk/>
            <pc:sldMk cId="3929684912" sldId="365"/>
            <ac:spMk id="4" creationId="{167B0820-795C-4995-9642-64108D130161}"/>
          </ac:spMkLst>
        </pc:spChg>
        <pc:spChg chg="add mod">
          <ac:chgData name="崔泓睿" userId="2a3b6e62-cace-4164-8715-68fe123ec54d" providerId="ADAL" clId="{BA132761-3939-4640-A896-BA1A67DC61EC}" dt="2021-10-26T09:47:10.642" v="618" actId="1076"/>
          <ac:spMkLst>
            <pc:docMk/>
            <pc:sldMk cId="3929684912" sldId="365"/>
            <ac:spMk id="8" creationId="{4EAAA5E9-A8BD-43D7-B136-B1E137BEDF0B}"/>
          </ac:spMkLst>
        </pc:spChg>
        <pc:spChg chg="add mod">
          <ac:chgData name="崔泓睿" userId="2a3b6e62-cace-4164-8715-68fe123ec54d" providerId="ADAL" clId="{BA132761-3939-4640-A896-BA1A67DC61EC}" dt="2021-10-26T09:47:23.984" v="629" actId="1076"/>
          <ac:spMkLst>
            <pc:docMk/>
            <pc:sldMk cId="3929684912" sldId="365"/>
            <ac:spMk id="9" creationId="{5D9683D8-DEBF-4627-A61F-87709D74AA82}"/>
          </ac:spMkLst>
        </pc:spChg>
        <pc:picChg chg="add mod modCrop">
          <ac:chgData name="崔泓睿" userId="2a3b6e62-cace-4164-8715-68fe123ec54d" providerId="ADAL" clId="{BA132761-3939-4640-A896-BA1A67DC61EC}" dt="2021-10-26T09:47:03.158" v="617" actId="1076"/>
          <ac:picMkLst>
            <pc:docMk/>
            <pc:sldMk cId="3929684912" sldId="365"/>
            <ac:picMk id="5" creationId="{D0C837A0-7A74-4EDB-B928-1968EDE35ACF}"/>
          </ac:picMkLst>
        </pc:picChg>
        <pc:picChg chg="add mod modCrop">
          <ac:chgData name="崔泓睿" userId="2a3b6e62-cace-4164-8715-68fe123ec54d" providerId="ADAL" clId="{BA132761-3939-4640-A896-BA1A67DC61EC}" dt="2021-10-26T09:47:23.984" v="629" actId="1076"/>
          <ac:picMkLst>
            <pc:docMk/>
            <pc:sldMk cId="3929684912" sldId="365"/>
            <ac:picMk id="6" creationId="{A0E3984F-C6A5-4AB8-A691-6271C9334AAB}"/>
          </ac:picMkLst>
        </pc:picChg>
        <pc:picChg chg="add mod modCrop">
          <ac:chgData name="崔泓睿" userId="2a3b6e62-cace-4164-8715-68fe123ec54d" providerId="ADAL" clId="{BA132761-3939-4640-A896-BA1A67DC61EC}" dt="2021-10-26T09:47:10.642" v="618" actId="1076"/>
          <ac:picMkLst>
            <pc:docMk/>
            <pc:sldMk cId="3929684912" sldId="365"/>
            <ac:picMk id="7" creationId="{DE677DFB-D8B0-4F17-B5F1-6C3519531858}"/>
          </ac:picMkLst>
        </pc:picChg>
      </pc:sldChg>
      <pc:sldChg chg="mod modShow">
        <pc:chgData name="崔泓睿" userId="2a3b6e62-cace-4164-8715-68fe123ec54d" providerId="ADAL" clId="{BA132761-3939-4640-A896-BA1A67DC61EC}" dt="2021-10-26T09:45:16.526" v="581" actId="729"/>
        <pc:sldMkLst>
          <pc:docMk/>
          <pc:sldMk cId="2778505442" sldId="366"/>
        </pc:sldMkLst>
      </pc:sldChg>
      <pc:sldChg chg="mod modShow">
        <pc:chgData name="崔泓睿" userId="2a3b6e62-cace-4164-8715-68fe123ec54d" providerId="ADAL" clId="{BA132761-3939-4640-A896-BA1A67DC61EC}" dt="2021-10-26T09:45:16.526" v="581" actId="729"/>
        <pc:sldMkLst>
          <pc:docMk/>
          <pc:sldMk cId="23861882" sldId="367"/>
        </pc:sldMkLst>
      </pc:sldChg>
      <pc:sldChg chg="modSp">
        <pc:chgData name="崔泓睿" userId="2a3b6e62-cace-4164-8715-68fe123ec54d" providerId="ADAL" clId="{BA132761-3939-4640-A896-BA1A67DC61EC}" dt="2021-10-26T10:27:44.084" v="648" actId="20577"/>
        <pc:sldMkLst>
          <pc:docMk/>
          <pc:sldMk cId="2430922932" sldId="375"/>
        </pc:sldMkLst>
        <pc:spChg chg="mod">
          <ac:chgData name="崔泓睿" userId="2a3b6e62-cace-4164-8715-68fe123ec54d" providerId="ADAL" clId="{BA132761-3939-4640-A896-BA1A67DC61EC}" dt="2021-10-26T10:27:44.084" v="648" actId="20577"/>
          <ac:spMkLst>
            <pc:docMk/>
            <pc:sldMk cId="2430922932" sldId="375"/>
            <ac:spMk id="3" creationId="{00B61913-0BB1-1847-80EC-EE0BC338B8BF}"/>
          </ac:spMkLst>
        </pc:spChg>
      </pc:sldChg>
      <pc:sldChg chg="mod modShow">
        <pc:chgData name="崔泓睿" userId="2a3b6e62-cace-4164-8715-68fe123ec54d" providerId="ADAL" clId="{BA132761-3939-4640-A896-BA1A67DC61EC}" dt="2021-10-26T10:28:15.261" v="649" actId="729"/>
        <pc:sldMkLst>
          <pc:docMk/>
          <pc:sldMk cId="2016422664" sldId="377"/>
        </pc:sldMkLst>
      </pc:sldChg>
      <pc:sldChg chg="modSp mod">
        <pc:chgData name="崔泓睿" userId="2a3b6e62-cace-4164-8715-68fe123ec54d" providerId="ADAL" clId="{BA132761-3939-4640-A896-BA1A67DC61EC}" dt="2021-10-26T09:50:28.735" v="645" actId="27636"/>
        <pc:sldMkLst>
          <pc:docMk/>
          <pc:sldMk cId="2196169306" sldId="381"/>
        </pc:sldMkLst>
        <pc:spChg chg="mod">
          <ac:chgData name="崔泓睿" userId="2a3b6e62-cace-4164-8715-68fe123ec54d" providerId="ADAL" clId="{BA132761-3939-4640-A896-BA1A67DC61EC}" dt="2021-10-26T09:50:28.735" v="645" actId="27636"/>
          <ac:spMkLst>
            <pc:docMk/>
            <pc:sldMk cId="2196169306" sldId="381"/>
            <ac:spMk id="3" creationId="{02D5152B-1325-504A-9496-07881659320B}"/>
          </ac:spMkLst>
        </pc:spChg>
      </pc:sldChg>
      <pc:sldChg chg="addSp delSp modSp new mod">
        <pc:chgData name="崔泓睿" userId="2a3b6e62-cace-4164-8715-68fe123ec54d" providerId="ADAL" clId="{BA132761-3939-4640-A896-BA1A67DC61EC}" dt="2021-10-26T09:25:18.327" v="260" actId="1076"/>
        <pc:sldMkLst>
          <pc:docMk/>
          <pc:sldMk cId="3328694581" sldId="387"/>
        </pc:sldMkLst>
        <pc:spChg chg="mod">
          <ac:chgData name="崔泓睿" userId="2a3b6e62-cace-4164-8715-68fe123ec54d" providerId="ADAL" clId="{BA132761-3939-4640-A896-BA1A67DC61EC}" dt="2021-10-26T09:19:43.539" v="96" actId="313"/>
          <ac:spMkLst>
            <pc:docMk/>
            <pc:sldMk cId="3328694581" sldId="387"/>
            <ac:spMk id="2" creationId="{D8649F8F-4C0C-42BA-A262-C979B188D1FA}"/>
          </ac:spMkLst>
        </pc:spChg>
        <pc:spChg chg="del">
          <ac:chgData name="崔泓睿" userId="2a3b6e62-cace-4164-8715-68fe123ec54d" providerId="ADAL" clId="{BA132761-3939-4640-A896-BA1A67DC61EC}" dt="2021-10-26T09:20:32.413" v="107" actId="478"/>
          <ac:spMkLst>
            <pc:docMk/>
            <pc:sldMk cId="3328694581" sldId="387"/>
            <ac:spMk id="3" creationId="{1FAC1A7D-3C87-4848-9751-6BA2934B594E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4" creationId="{2E60A639-EA56-41ED-9030-1CBDE9327871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5" creationId="{DCF838E2-E48F-4014-9229-678D75A6B659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6" creationId="{3A432C6A-7DB4-4A5E-9EF8-C5733B4002E6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2" creationId="{AA646CFB-B259-49D3-B6D4-DF1A2FE9D739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3" creationId="{AC49621F-6777-40FC-BE1E-298C093A6A5A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4" creationId="{9F255007-8681-4503-A8C7-B5A069F512BA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5" creationId="{AE5104FF-C084-46B5-9090-42B20422974F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6" creationId="{F1D3398C-EB86-4D17-A9D3-74FCF6CE8126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7" creationId="{6B144B9F-86A8-4D18-ADE9-DD023BCBC87C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8" creationId="{C0A56C49-C832-48C7-8C4C-B6BFC38E24A1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29" creationId="{FD2BCCDD-923B-43F8-87A8-19C51ED7A875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30" creationId="{FD447C1D-66B0-47A7-BE9C-46E991141634}"/>
          </ac:spMkLst>
        </pc:spChg>
        <pc:spChg chg="add mod">
          <ac:chgData name="崔泓睿" userId="2a3b6e62-cace-4164-8715-68fe123ec54d" providerId="ADAL" clId="{BA132761-3939-4640-A896-BA1A67DC61EC}" dt="2021-10-26T09:25:18.327" v="260" actId="1076"/>
          <ac:spMkLst>
            <pc:docMk/>
            <pc:sldMk cId="3328694581" sldId="387"/>
            <ac:spMk id="31" creationId="{0B202FA8-16A7-461F-B109-594AE2A9474B}"/>
          </ac:spMkLst>
        </pc:sp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8" creationId="{27873566-8E5E-4281-B12B-39F535BEB600}"/>
          </ac:cxnSpMkLst>
        </pc:cxn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10" creationId="{CE15A325-9FFB-4592-B261-83FB5212D76E}"/>
          </ac:cxnSpMkLst>
        </pc:cxn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13" creationId="{7206B04F-5FB8-4A14-B80B-5E6BE5373BB6}"/>
          </ac:cxnSpMkLst>
        </pc:cxn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14" creationId="{A94612D9-AF3E-4CE8-8E08-9924C5B25F61}"/>
          </ac:cxnSpMkLst>
        </pc:cxn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15" creationId="{34F0EE62-1F2C-466A-B650-C6B4C5F523FF}"/>
          </ac:cxnSpMkLst>
        </pc:cxn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16" creationId="{F87631B6-6F7A-4AD9-BC69-C2DF407ADE95}"/>
          </ac:cxnSpMkLst>
        </pc:cxn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20" creationId="{2AA971C3-8122-4995-81C9-2830A92C41BF}"/>
          </ac:cxnSpMkLst>
        </pc:cxnChg>
        <pc:cxnChg chg="add mod">
          <ac:chgData name="崔泓睿" userId="2a3b6e62-cace-4164-8715-68fe123ec54d" providerId="ADAL" clId="{BA132761-3939-4640-A896-BA1A67DC61EC}" dt="2021-10-26T09:25:18.327" v="260" actId="1076"/>
          <ac:cxnSpMkLst>
            <pc:docMk/>
            <pc:sldMk cId="3328694581" sldId="387"/>
            <ac:cxnSpMk id="21" creationId="{8CEA09F3-345C-4542-B3D3-BC9BD93EF80F}"/>
          </ac:cxnSpMkLst>
        </pc:cxnChg>
      </pc:sldChg>
    </pc:docChg>
  </pc:docChgLst>
  <pc:docChgLst>
    <pc:chgData name="崔泓睿" userId="2a3b6e62-cace-4164-8715-68fe123ec54d" providerId="ADAL" clId="{C9110F85-BEE3-F346-BEC0-D3DC8525B365}"/>
    <pc:docChg chg="modSld">
      <pc:chgData name="崔泓睿" userId="2a3b6e62-cace-4164-8715-68fe123ec54d" providerId="ADAL" clId="{C9110F85-BEE3-F346-BEC0-D3DC8525B365}" dt="2021-10-27T01:21:34.073" v="60" actId="20577"/>
      <pc:docMkLst>
        <pc:docMk/>
      </pc:docMkLst>
      <pc:sldChg chg="modSp mod">
        <pc:chgData name="崔泓睿" userId="2a3b6e62-cace-4164-8715-68fe123ec54d" providerId="ADAL" clId="{C9110F85-BEE3-F346-BEC0-D3DC8525B365}" dt="2021-10-27T01:16:47.378" v="13" actId="20577"/>
        <pc:sldMkLst>
          <pc:docMk/>
          <pc:sldMk cId="3915360462" sldId="256"/>
        </pc:sldMkLst>
        <pc:spChg chg="mod">
          <ac:chgData name="崔泓睿" userId="2a3b6e62-cace-4164-8715-68fe123ec54d" providerId="ADAL" clId="{C9110F85-BEE3-F346-BEC0-D3DC8525B365}" dt="2021-10-27T01:16:47.378" v="13" actId="20577"/>
          <ac:spMkLst>
            <pc:docMk/>
            <pc:sldMk cId="3915360462" sldId="256"/>
            <ac:spMk id="3" creationId="{076B1B1D-A101-4148-8ECC-CA0DAC609329}"/>
          </ac:spMkLst>
        </pc:spChg>
      </pc:sldChg>
      <pc:sldChg chg="addSp delSp modSp mod">
        <pc:chgData name="崔泓睿" userId="2a3b6e62-cace-4164-8715-68fe123ec54d" providerId="ADAL" clId="{C9110F85-BEE3-F346-BEC0-D3DC8525B365}" dt="2021-10-27T01:21:34.073" v="60" actId="20577"/>
        <pc:sldMkLst>
          <pc:docMk/>
          <pc:sldMk cId="889229194" sldId="357"/>
        </pc:sldMkLst>
        <pc:spChg chg="mod">
          <ac:chgData name="崔泓睿" userId="2a3b6e62-cace-4164-8715-68fe123ec54d" providerId="ADAL" clId="{C9110F85-BEE3-F346-BEC0-D3DC8525B365}" dt="2021-10-27T01:21:34.073" v="60" actId="20577"/>
          <ac:spMkLst>
            <pc:docMk/>
            <pc:sldMk cId="889229194" sldId="357"/>
            <ac:spMk id="3" creationId="{5A69EE37-EDF2-FF4B-9B45-BE9160030C1E}"/>
          </ac:spMkLst>
        </pc:spChg>
        <pc:spChg chg="add del mod">
          <ac:chgData name="崔泓睿" userId="2a3b6e62-cace-4164-8715-68fe123ec54d" providerId="ADAL" clId="{C9110F85-BEE3-F346-BEC0-D3DC8525B365}" dt="2021-10-27T01:20:59.055" v="15"/>
          <ac:spMkLst>
            <pc:docMk/>
            <pc:sldMk cId="889229194" sldId="357"/>
            <ac:spMk id="5" creationId="{3304A773-F68D-B543-BDE3-03FA9BCDA169}"/>
          </ac:spMkLst>
        </pc:spChg>
        <pc:graphicFrameChg chg="add del mod">
          <ac:chgData name="崔泓睿" userId="2a3b6e62-cace-4164-8715-68fe123ec54d" providerId="ADAL" clId="{C9110F85-BEE3-F346-BEC0-D3DC8525B365}" dt="2021-10-27T01:20:59.055" v="15"/>
          <ac:graphicFrameMkLst>
            <pc:docMk/>
            <pc:sldMk cId="889229194" sldId="357"/>
            <ac:graphicFrameMk id="4" creationId="{A311F33C-F729-F443-A331-7EC604DD1334}"/>
          </ac:graphicFrameMkLst>
        </pc:graphicFrameChg>
      </pc:sldChg>
    </pc:docChg>
  </pc:docChgLst>
  <pc:docChgLst>
    <pc:chgData name="崔泓睿" userId="2a3b6e62-cace-4164-8715-68fe123ec54d" providerId="ADAL" clId="{F311235D-D775-0B4C-BBF5-1C9E9548F0F0}"/>
    <pc:docChg chg="undo custSel addSld delSld modSld">
      <pc:chgData name="崔泓睿" userId="2a3b6e62-cace-4164-8715-68fe123ec54d" providerId="ADAL" clId="{F311235D-D775-0B4C-BBF5-1C9E9548F0F0}" dt="2021-09-24T08:26:09.492" v="8398"/>
      <pc:docMkLst>
        <pc:docMk/>
      </pc:docMkLst>
      <pc:sldChg chg="modSp mod">
        <pc:chgData name="崔泓睿" userId="2a3b6e62-cace-4164-8715-68fe123ec54d" providerId="ADAL" clId="{F311235D-D775-0B4C-BBF5-1C9E9548F0F0}" dt="2021-09-23T07:47:04.002" v="7844" actId="20577"/>
        <pc:sldMkLst>
          <pc:docMk/>
          <pc:sldMk cId="3915360462" sldId="256"/>
        </pc:sldMkLst>
        <pc:spChg chg="mod">
          <ac:chgData name="崔泓睿" userId="2a3b6e62-cace-4164-8715-68fe123ec54d" providerId="ADAL" clId="{F311235D-D775-0B4C-BBF5-1C9E9548F0F0}" dt="2021-09-23T07:47:04.002" v="7844" actId="20577"/>
          <ac:spMkLst>
            <pc:docMk/>
            <pc:sldMk cId="3915360462" sldId="256"/>
            <ac:spMk id="3" creationId="{076B1B1D-A101-4148-8ECC-CA0DAC609329}"/>
          </ac:spMkLst>
        </pc:spChg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329515965" sldId="317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224842683" sldId="318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3743889205" sldId="320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686543858" sldId="321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1059069602" sldId="322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4043022539" sldId="323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535729048" sldId="324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710303349" sldId="325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1750971782" sldId="326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4263896808" sldId="327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302065176" sldId="328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516774129" sldId="329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77929804" sldId="330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505000217" sldId="331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950390520" sldId="332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509023884" sldId="333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1987043186" sldId="334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398795731" sldId="335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581015635" sldId="337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047228157" sldId="338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627241202" sldId="339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142995330" sldId="340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3272066981" sldId="341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559899824" sldId="342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4117512121" sldId="343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1632588042" sldId="345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3014450836" sldId="346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743722694" sldId="347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4048147233" sldId="348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3287800556" sldId="349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611547093" sldId="350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2612006661" sldId="351"/>
        </pc:sldMkLst>
      </pc:sldChg>
      <pc:sldChg chg="del">
        <pc:chgData name="崔泓睿" userId="2a3b6e62-cace-4164-8715-68fe123ec54d" providerId="ADAL" clId="{F311235D-D775-0B4C-BBF5-1C9E9548F0F0}" dt="2021-09-17T11:24:40.367" v="7831" actId="2696"/>
        <pc:sldMkLst>
          <pc:docMk/>
          <pc:sldMk cId="1719461510" sldId="352"/>
        </pc:sldMkLst>
      </pc:sldChg>
      <pc:sldChg chg="modSp mod">
        <pc:chgData name="崔泓睿" userId="2a3b6e62-cace-4164-8715-68fe123ec54d" providerId="ADAL" clId="{F311235D-D775-0B4C-BBF5-1C9E9548F0F0}" dt="2021-09-17T02:37:41.356" v="137" actId="20577"/>
        <pc:sldMkLst>
          <pc:docMk/>
          <pc:sldMk cId="329689954" sldId="356"/>
        </pc:sldMkLst>
        <pc:spChg chg="mod">
          <ac:chgData name="崔泓睿" userId="2a3b6e62-cace-4164-8715-68fe123ec54d" providerId="ADAL" clId="{F311235D-D775-0B4C-BBF5-1C9E9548F0F0}" dt="2021-09-17T02:37:41.356" v="137" actId="20577"/>
          <ac:spMkLst>
            <pc:docMk/>
            <pc:sldMk cId="329689954" sldId="356"/>
            <ac:spMk id="3" creationId="{333ADB1A-2AB7-3E45-9B01-0E95B14F205E}"/>
          </ac:spMkLst>
        </pc:spChg>
      </pc:sldChg>
      <pc:sldChg chg="modSp new mod">
        <pc:chgData name="崔泓睿" userId="2a3b6e62-cace-4164-8715-68fe123ec54d" providerId="ADAL" clId="{F311235D-D775-0B4C-BBF5-1C9E9548F0F0}" dt="2021-09-17T02:48:37.343" v="557" actId="20577"/>
        <pc:sldMkLst>
          <pc:docMk/>
          <pc:sldMk cId="889229194" sldId="357"/>
        </pc:sldMkLst>
        <pc:spChg chg="mod">
          <ac:chgData name="崔泓睿" userId="2a3b6e62-cace-4164-8715-68fe123ec54d" providerId="ADAL" clId="{F311235D-D775-0B4C-BBF5-1C9E9548F0F0}" dt="2021-09-17T02:38:07.300" v="151" actId="20577"/>
          <ac:spMkLst>
            <pc:docMk/>
            <pc:sldMk cId="889229194" sldId="357"/>
            <ac:spMk id="2" creationId="{9FDB314B-923E-484B-9B0D-67ABA689EF94}"/>
          </ac:spMkLst>
        </pc:spChg>
        <pc:spChg chg="mod">
          <ac:chgData name="崔泓睿" userId="2a3b6e62-cace-4164-8715-68fe123ec54d" providerId="ADAL" clId="{F311235D-D775-0B4C-BBF5-1C9E9548F0F0}" dt="2021-09-17T02:48:37.343" v="557" actId="20577"/>
          <ac:spMkLst>
            <pc:docMk/>
            <pc:sldMk cId="889229194" sldId="357"/>
            <ac:spMk id="3" creationId="{5A69EE37-EDF2-FF4B-9B45-BE9160030C1E}"/>
          </ac:spMkLst>
        </pc:spChg>
      </pc:sldChg>
      <pc:sldChg chg="addSp modSp add mod">
        <pc:chgData name="崔泓睿" userId="2a3b6e62-cace-4164-8715-68fe123ec54d" providerId="ADAL" clId="{F311235D-D775-0B4C-BBF5-1C9E9548F0F0}" dt="2021-09-21T13:12:46.820" v="7840" actId="20577"/>
        <pc:sldMkLst>
          <pc:docMk/>
          <pc:sldMk cId="2389376841" sldId="358"/>
        </pc:sldMkLst>
        <pc:spChg chg="mod">
          <ac:chgData name="崔泓睿" userId="2a3b6e62-cace-4164-8715-68fe123ec54d" providerId="ADAL" clId="{F311235D-D775-0B4C-BBF5-1C9E9548F0F0}" dt="2021-09-17T02:49:02.301" v="589" actId="20577"/>
          <ac:spMkLst>
            <pc:docMk/>
            <pc:sldMk cId="2389376841" sldId="358"/>
            <ac:spMk id="2" creationId="{9FDB314B-923E-484B-9B0D-67ABA689EF94}"/>
          </ac:spMkLst>
        </pc:spChg>
        <pc:spChg chg="mod">
          <ac:chgData name="崔泓睿" userId="2a3b6e62-cace-4164-8715-68fe123ec54d" providerId="ADAL" clId="{F311235D-D775-0B4C-BBF5-1C9E9548F0F0}" dt="2021-09-21T13:12:46.820" v="7840" actId="20577"/>
          <ac:spMkLst>
            <pc:docMk/>
            <pc:sldMk cId="2389376841" sldId="358"/>
            <ac:spMk id="3" creationId="{5A69EE37-EDF2-FF4B-9B45-BE9160030C1E}"/>
          </ac:spMkLst>
        </pc:spChg>
        <pc:spChg chg="add mod">
          <ac:chgData name="崔泓睿" userId="2a3b6e62-cace-4164-8715-68fe123ec54d" providerId="ADAL" clId="{F311235D-D775-0B4C-BBF5-1C9E9548F0F0}" dt="2021-09-17T02:50:46.614" v="721" actId="1076"/>
          <ac:spMkLst>
            <pc:docMk/>
            <pc:sldMk cId="2389376841" sldId="358"/>
            <ac:spMk id="4" creationId="{77D53C00-537E-0948-8CB7-AC5B44453D78}"/>
          </ac:spMkLst>
        </pc:spChg>
        <pc:spChg chg="add mod">
          <ac:chgData name="崔泓睿" userId="2a3b6e62-cace-4164-8715-68fe123ec54d" providerId="ADAL" clId="{F311235D-D775-0B4C-BBF5-1C9E9548F0F0}" dt="2021-09-17T02:54:25.180" v="924" actId="1076"/>
          <ac:spMkLst>
            <pc:docMk/>
            <pc:sldMk cId="2389376841" sldId="358"/>
            <ac:spMk id="5" creationId="{9E2CFA17-764E-7B41-8D8D-B869FEE56C1E}"/>
          </ac:spMkLst>
        </pc:spChg>
      </pc:sldChg>
      <pc:sldChg chg="modSp new mod">
        <pc:chgData name="崔泓睿" userId="2a3b6e62-cace-4164-8715-68fe123ec54d" providerId="ADAL" clId="{F311235D-D775-0B4C-BBF5-1C9E9548F0F0}" dt="2021-09-17T06:08:45.809" v="1486" actId="27636"/>
        <pc:sldMkLst>
          <pc:docMk/>
          <pc:sldMk cId="1970636736" sldId="359"/>
        </pc:sldMkLst>
        <pc:spChg chg="mod">
          <ac:chgData name="崔泓睿" userId="2a3b6e62-cace-4164-8715-68fe123ec54d" providerId="ADAL" clId="{F311235D-D775-0B4C-BBF5-1C9E9548F0F0}" dt="2021-09-17T02:55:19.575" v="942" actId="20577"/>
          <ac:spMkLst>
            <pc:docMk/>
            <pc:sldMk cId="1970636736" sldId="359"/>
            <ac:spMk id="2" creationId="{160C20B2-1AB8-964A-9701-B8F2DABDE9A2}"/>
          </ac:spMkLst>
        </pc:spChg>
        <pc:spChg chg="mod">
          <ac:chgData name="崔泓睿" userId="2a3b6e62-cace-4164-8715-68fe123ec54d" providerId="ADAL" clId="{F311235D-D775-0B4C-BBF5-1C9E9548F0F0}" dt="2021-09-17T06:08:45.809" v="1486" actId="27636"/>
          <ac:spMkLst>
            <pc:docMk/>
            <pc:sldMk cId="1970636736" sldId="359"/>
            <ac:spMk id="3" creationId="{E9964D0E-BF34-8B4D-9440-918DD9CFC6DA}"/>
          </ac:spMkLst>
        </pc:spChg>
      </pc:sldChg>
      <pc:sldChg chg="modSp new mod">
        <pc:chgData name="崔泓睿" userId="2a3b6e62-cace-4164-8715-68fe123ec54d" providerId="ADAL" clId="{F311235D-D775-0B4C-BBF5-1C9E9548F0F0}" dt="2021-09-17T06:11:55.669" v="1749" actId="20577"/>
        <pc:sldMkLst>
          <pc:docMk/>
          <pc:sldMk cId="2293485233" sldId="360"/>
        </pc:sldMkLst>
        <pc:spChg chg="mod">
          <ac:chgData name="崔泓睿" userId="2a3b6e62-cace-4164-8715-68fe123ec54d" providerId="ADAL" clId="{F311235D-D775-0B4C-BBF5-1C9E9548F0F0}" dt="2021-09-17T06:09:21.769" v="1502" actId="20577"/>
          <ac:spMkLst>
            <pc:docMk/>
            <pc:sldMk cId="2293485233" sldId="360"/>
            <ac:spMk id="2" creationId="{DB22F4FE-CDF0-B643-9AC6-644323A7E7BA}"/>
          </ac:spMkLst>
        </pc:spChg>
        <pc:spChg chg="mod">
          <ac:chgData name="崔泓睿" userId="2a3b6e62-cace-4164-8715-68fe123ec54d" providerId="ADAL" clId="{F311235D-D775-0B4C-BBF5-1C9E9548F0F0}" dt="2021-09-17T06:11:55.669" v="1749" actId="20577"/>
          <ac:spMkLst>
            <pc:docMk/>
            <pc:sldMk cId="2293485233" sldId="360"/>
            <ac:spMk id="3" creationId="{86187561-1D21-634A-AE12-CF050D06F060}"/>
          </ac:spMkLst>
        </pc:spChg>
      </pc:sldChg>
      <pc:sldChg chg="addSp modSp new mod">
        <pc:chgData name="崔泓睿" userId="2a3b6e62-cace-4164-8715-68fe123ec54d" providerId="ADAL" clId="{F311235D-D775-0B4C-BBF5-1C9E9548F0F0}" dt="2021-09-23T07:50:16.889" v="7853" actId="20577"/>
        <pc:sldMkLst>
          <pc:docMk/>
          <pc:sldMk cId="2220154110" sldId="361"/>
        </pc:sldMkLst>
        <pc:spChg chg="mod">
          <ac:chgData name="崔泓睿" userId="2a3b6e62-cace-4164-8715-68fe123ec54d" providerId="ADAL" clId="{F311235D-D775-0B4C-BBF5-1C9E9548F0F0}" dt="2021-09-17T06:12:07.152" v="1765" actId="20577"/>
          <ac:spMkLst>
            <pc:docMk/>
            <pc:sldMk cId="2220154110" sldId="361"/>
            <ac:spMk id="2" creationId="{D46187ED-DFB7-AE41-8A8C-65C8D0BAD9EE}"/>
          </ac:spMkLst>
        </pc:spChg>
        <pc:spChg chg="mod">
          <ac:chgData name="崔泓睿" userId="2a3b6e62-cace-4164-8715-68fe123ec54d" providerId="ADAL" clId="{F311235D-D775-0B4C-BBF5-1C9E9548F0F0}" dt="2021-09-17T06:31:26.109" v="2740" actId="20577"/>
          <ac:spMkLst>
            <pc:docMk/>
            <pc:sldMk cId="2220154110" sldId="361"/>
            <ac:spMk id="3" creationId="{DB32D665-0E10-8B46-A4B2-77286D784337}"/>
          </ac:spMkLst>
        </pc:spChg>
        <pc:spChg chg="add mod">
          <ac:chgData name="崔泓睿" userId="2a3b6e62-cace-4164-8715-68fe123ec54d" providerId="ADAL" clId="{F311235D-D775-0B4C-BBF5-1C9E9548F0F0}" dt="2021-09-23T07:50:16.889" v="7853" actId="20577"/>
          <ac:spMkLst>
            <pc:docMk/>
            <pc:sldMk cId="2220154110" sldId="361"/>
            <ac:spMk id="5" creationId="{395C5EF3-4A3C-114C-86EB-A3E4AE053CF5}"/>
          </ac:spMkLst>
        </pc:spChg>
        <pc:picChg chg="add mod">
          <ac:chgData name="崔泓睿" userId="2a3b6e62-cace-4164-8715-68fe123ec54d" providerId="ADAL" clId="{F311235D-D775-0B4C-BBF5-1C9E9548F0F0}" dt="2021-09-17T06:16:34.089" v="2029" actId="1076"/>
          <ac:picMkLst>
            <pc:docMk/>
            <pc:sldMk cId="2220154110" sldId="361"/>
            <ac:picMk id="4" creationId="{D4D1B371-AB79-9A4F-8B71-0BD6DA9C8B98}"/>
          </ac:picMkLst>
        </pc:picChg>
      </pc:sldChg>
      <pc:sldChg chg="modSp new mod">
        <pc:chgData name="崔泓睿" userId="2a3b6e62-cace-4164-8715-68fe123ec54d" providerId="ADAL" clId="{F311235D-D775-0B4C-BBF5-1C9E9548F0F0}" dt="2021-09-17T06:18:48.117" v="2301" actId="20577"/>
        <pc:sldMkLst>
          <pc:docMk/>
          <pc:sldMk cId="3968525258" sldId="362"/>
        </pc:sldMkLst>
        <pc:spChg chg="mod">
          <ac:chgData name="崔泓睿" userId="2a3b6e62-cace-4164-8715-68fe123ec54d" providerId="ADAL" clId="{F311235D-D775-0B4C-BBF5-1C9E9548F0F0}" dt="2021-09-17T06:16:48.653" v="2045" actId="20577"/>
          <ac:spMkLst>
            <pc:docMk/>
            <pc:sldMk cId="3968525258" sldId="362"/>
            <ac:spMk id="2" creationId="{6B8B3530-DBDB-B740-999F-BB4955FB1C47}"/>
          </ac:spMkLst>
        </pc:spChg>
        <pc:spChg chg="mod">
          <ac:chgData name="崔泓睿" userId="2a3b6e62-cace-4164-8715-68fe123ec54d" providerId="ADAL" clId="{F311235D-D775-0B4C-BBF5-1C9E9548F0F0}" dt="2021-09-17T06:18:48.117" v="2301" actId="20577"/>
          <ac:spMkLst>
            <pc:docMk/>
            <pc:sldMk cId="3968525258" sldId="362"/>
            <ac:spMk id="3" creationId="{F96AC35B-25AB-DD46-95E2-DA53398D6E20}"/>
          </ac:spMkLst>
        </pc:spChg>
      </pc:sldChg>
      <pc:sldChg chg="modSp new mod">
        <pc:chgData name="崔泓睿" userId="2a3b6e62-cace-4164-8715-68fe123ec54d" providerId="ADAL" clId="{F311235D-D775-0B4C-BBF5-1C9E9548F0F0}" dt="2021-09-17T06:48:19.472" v="2948" actId="20577"/>
        <pc:sldMkLst>
          <pc:docMk/>
          <pc:sldMk cId="920867493" sldId="363"/>
        </pc:sldMkLst>
        <pc:spChg chg="mod">
          <ac:chgData name="崔泓睿" userId="2a3b6e62-cace-4164-8715-68fe123ec54d" providerId="ADAL" clId="{F311235D-D775-0B4C-BBF5-1C9E9548F0F0}" dt="2021-09-17T06:18:58.740" v="2317" actId="20577"/>
          <ac:spMkLst>
            <pc:docMk/>
            <pc:sldMk cId="920867493" sldId="363"/>
            <ac:spMk id="2" creationId="{1FFED65F-1A57-8E44-9521-97317F759DD2}"/>
          </ac:spMkLst>
        </pc:spChg>
        <pc:spChg chg="mod">
          <ac:chgData name="崔泓睿" userId="2a3b6e62-cace-4164-8715-68fe123ec54d" providerId="ADAL" clId="{F311235D-D775-0B4C-BBF5-1C9E9548F0F0}" dt="2021-09-17T06:48:19.472" v="2948" actId="20577"/>
          <ac:spMkLst>
            <pc:docMk/>
            <pc:sldMk cId="920867493" sldId="363"/>
            <ac:spMk id="3" creationId="{EFD59F16-4B57-2549-826D-6916411C3676}"/>
          </ac:spMkLst>
        </pc:spChg>
      </pc:sldChg>
      <pc:sldChg chg="modSp new mod">
        <pc:chgData name="崔泓睿" userId="2a3b6e62-cace-4164-8715-68fe123ec54d" providerId="ADAL" clId="{F311235D-D775-0B4C-BBF5-1C9E9548F0F0}" dt="2021-09-17T07:05:26.577" v="3326" actId="20577"/>
        <pc:sldMkLst>
          <pc:docMk/>
          <pc:sldMk cId="2470510379" sldId="364"/>
        </pc:sldMkLst>
        <pc:spChg chg="mod">
          <ac:chgData name="崔泓睿" userId="2a3b6e62-cace-4164-8715-68fe123ec54d" providerId="ADAL" clId="{F311235D-D775-0B4C-BBF5-1C9E9548F0F0}" dt="2021-09-17T06:48:24.582" v="2964" actId="20577"/>
          <ac:spMkLst>
            <pc:docMk/>
            <pc:sldMk cId="2470510379" sldId="364"/>
            <ac:spMk id="2" creationId="{EBE47F51-14FE-FC4F-9668-B51354AB5B83}"/>
          </ac:spMkLst>
        </pc:spChg>
        <pc:spChg chg="mod">
          <ac:chgData name="崔泓睿" userId="2a3b6e62-cace-4164-8715-68fe123ec54d" providerId="ADAL" clId="{F311235D-D775-0B4C-BBF5-1C9E9548F0F0}" dt="2021-09-17T07:05:26.577" v="3326" actId="20577"/>
          <ac:spMkLst>
            <pc:docMk/>
            <pc:sldMk cId="2470510379" sldId="364"/>
            <ac:spMk id="3" creationId="{C4894694-34CC-094C-B734-08F61D032637}"/>
          </ac:spMkLst>
        </pc:spChg>
      </pc:sldChg>
      <pc:sldChg chg="addSp delSp modSp new mod">
        <pc:chgData name="崔泓睿" userId="2a3b6e62-cace-4164-8715-68fe123ec54d" providerId="ADAL" clId="{F311235D-D775-0B4C-BBF5-1C9E9548F0F0}" dt="2021-09-17T07:21:49.806" v="3898"/>
        <pc:sldMkLst>
          <pc:docMk/>
          <pc:sldMk cId="3929684912" sldId="365"/>
        </pc:sldMkLst>
        <pc:spChg chg="mod">
          <ac:chgData name="崔泓睿" userId="2a3b6e62-cace-4164-8715-68fe123ec54d" providerId="ADAL" clId="{F311235D-D775-0B4C-BBF5-1C9E9548F0F0}" dt="2021-09-17T07:02:02.668" v="3297" actId="20577"/>
          <ac:spMkLst>
            <pc:docMk/>
            <pc:sldMk cId="3929684912" sldId="365"/>
            <ac:spMk id="2" creationId="{D1348DB2-5899-1040-92C0-CBE0287E61DE}"/>
          </ac:spMkLst>
        </pc:spChg>
        <pc:spChg chg="mod">
          <ac:chgData name="崔泓睿" userId="2a3b6e62-cace-4164-8715-68fe123ec54d" providerId="ADAL" clId="{F311235D-D775-0B4C-BBF5-1C9E9548F0F0}" dt="2021-09-17T07:14:54.173" v="3707" actId="20577"/>
          <ac:spMkLst>
            <pc:docMk/>
            <pc:sldMk cId="3929684912" sldId="365"/>
            <ac:spMk id="3" creationId="{E7A03C75-87BD-5140-AA5D-7C4C88F7BFFE}"/>
          </ac:spMkLst>
        </pc:spChg>
        <pc:picChg chg="add del">
          <ac:chgData name="崔泓睿" userId="2a3b6e62-cace-4164-8715-68fe123ec54d" providerId="ADAL" clId="{F311235D-D775-0B4C-BBF5-1C9E9548F0F0}" dt="2021-09-17T07:21:49.806" v="3898"/>
          <ac:picMkLst>
            <pc:docMk/>
            <pc:sldMk cId="3929684912" sldId="365"/>
            <ac:picMk id="4" creationId="{65F09BCF-1A4B-0144-AFE0-25FDAECD8321}"/>
          </ac:picMkLst>
        </pc:picChg>
      </pc:sldChg>
      <pc:sldChg chg="addSp delSp modSp new mod">
        <pc:chgData name="崔泓睿" userId="2a3b6e62-cace-4164-8715-68fe123ec54d" providerId="ADAL" clId="{F311235D-D775-0B4C-BBF5-1C9E9548F0F0}" dt="2021-09-17T07:16:37.056" v="3727" actId="1076"/>
        <pc:sldMkLst>
          <pc:docMk/>
          <pc:sldMk cId="2778505442" sldId="366"/>
        </pc:sldMkLst>
        <pc:spChg chg="mod">
          <ac:chgData name="崔泓睿" userId="2a3b6e62-cace-4164-8715-68fe123ec54d" providerId="ADAL" clId="{F311235D-D775-0B4C-BBF5-1C9E9548F0F0}" dt="2021-09-17T07:15:59.252" v="3723" actId="20577"/>
          <ac:spMkLst>
            <pc:docMk/>
            <pc:sldMk cId="2778505442" sldId="366"/>
            <ac:spMk id="2" creationId="{7E42725E-E6E3-AE4E-B629-F73B3D19B9DE}"/>
          </ac:spMkLst>
        </pc:spChg>
        <pc:spChg chg="del">
          <ac:chgData name="崔泓睿" userId="2a3b6e62-cace-4164-8715-68fe123ec54d" providerId="ADAL" clId="{F311235D-D775-0B4C-BBF5-1C9E9548F0F0}" dt="2021-09-17T07:16:26.661" v="3724"/>
          <ac:spMkLst>
            <pc:docMk/>
            <pc:sldMk cId="2778505442" sldId="366"/>
            <ac:spMk id="3" creationId="{760341FB-057C-584D-A3B4-85BCC9D144A2}"/>
          </ac:spMkLst>
        </pc:spChg>
        <pc:picChg chg="add mod">
          <ac:chgData name="崔泓睿" userId="2a3b6e62-cace-4164-8715-68fe123ec54d" providerId="ADAL" clId="{F311235D-D775-0B4C-BBF5-1C9E9548F0F0}" dt="2021-09-17T07:16:37.056" v="3727" actId="1076"/>
          <ac:picMkLst>
            <pc:docMk/>
            <pc:sldMk cId="2778505442" sldId="366"/>
            <ac:picMk id="4" creationId="{80FFF381-B838-F042-AF31-B6A40DBFA1FB}"/>
          </ac:picMkLst>
        </pc:picChg>
      </pc:sldChg>
      <pc:sldChg chg="addSp delSp modSp new mod">
        <pc:chgData name="崔泓睿" userId="2a3b6e62-cace-4164-8715-68fe123ec54d" providerId="ADAL" clId="{F311235D-D775-0B4C-BBF5-1C9E9548F0F0}" dt="2021-09-17T07:17:20.808" v="3749" actId="1076"/>
        <pc:sldMkLst>
          <pc:docMk/>
          <pc:sldMk cId="23861882" sldId="367"/>
        </pc:sldMkLst>
        <pc:spChg chg="mod">
          <ac:chgData name="崔泓睿" userId="2a3b6e62-cace-4164-8715-68fe123ec54d" providerId="ADAL" clId="{F311235D-D775-0B4C-BBF5-1C9E9548F0F0}" dt="2021-09-17T07:16:53.657" v="3745" actId="20577"/>
          <ac:spMkLst>
            <pc:docMk/>
            <pc:sldMk cId="23861882" sldId="367"/>
            <ac:spMk id="2" creationId="{36237103-61A8-474F-BFAE-E95BA23F779B}"/>
          </ac:spMkLst>
        </pc:spChg>
        <pc:spChg chg="del">
          <ac:chgData name="崔泓睿" userId="2a3b6e62-cace-4164-8715-68fe123ec54d" providerId="ADAL" clId="{F311235D-D775-0B4C-BBF5-1C9E9548F0F0}" dt="2021-09-17T07:17:12.018" v="3746"/>
          <ac:spMkLst>
            <pc:docMk/>
            <pc:sldMk cId="23861882" sldId="367"/>
            <ac:spMk id="3" creationId="{2CCAAC65-7537-F145-98AC-4F6B5E33F068}"/>
          </ac:spMkLst>
        </pc:spChg>
        <pc:picChg chg="add mod">
          <ac:chgData name="崔泓睿" userId="2a3b6e62-cace-4164-8715-68fe123ec54d" providerId="ADAL" clId="{F311235D-D775-0B4C-BBF5-1C9E9548F0F0}" dt="2021-09-17T07:17:20.808" v="3749" actId="1076"/>
          <ac:picMkLst>
            <pc:docMk/>
            <pc:sldMk cId="23861882" sldId="367"/>
            <ac:picMk id="4" creationId="{8FEC8DB3-908B-5D4F-9A7E-ADD9FD87ABE2}"/>
          </ac:picMkLst>
        </pc:picChg>
      </pc:sldChg>
      <pc:sldChg chg="addSp delSp modSp new mod">
        <pc:chgData name="崔泓睿" userId="2a3b6e62-cace-4164-8715-68fe123ec54d" providerId="ADAL" clId="{F311235D-D775-0B4C-BBF5-1C9E9548F0F0}" dt="2021-09-17T07:23:23.409" v="4106" actId="20577"/>
        <pc:sldMkLst>
          <pc:docMk/>
          <pc:sldMk cId="1745950619" sldId="368"/>
        </pc:sldMkLst>
        <pc:spChg chg="mod">
          <ac:chgData name="崔泓睿" userId="2a3b6e62-cace-4164-8715-68fe123ec54d" providerId="ADAL" clId="{F311235D-D775-0B4C-BBF5-1C9E9548F0F0}" dt="2021-09-17T07:17:35.641" v="3765" actId="20577"/>
          <ac:spMkLst>
            <pc:docMk/>
            <pc:sldMk cId="1745950619" sldId="368"/>
            <ac:spMk id="2" creationId="{E3DFDADB-5F89-C444-A33E-58A691733E50}"/>
          </ac:spMkLst>
        </pc:spChg>
        <pc:spChg chg="mod">
          <ac:chgData name="崔泓睿" userId="2a3b6e62-cace-4164-8715-68fe123ec54d" providerId="ADAL" clId="{F311235D-D775-0B4C-BBF5-1C9E9548F0F0}" dt="2021-09-17T07:23:23.409" v="4106" actId="20577"/>
          <ac:spMkLst>
            <pc:docMk/>
            <pc:sldMk cId="1745950619" sldId="368"/>
            <ac:spMk id="3" creationId="{760A3C7F-640E-3544-90F6-41130D39A55C}"/>
          </ac:spMkLst>
        </pc:spChg>
        <pc:picChg chg="add del">
          <ac:chgData name="崔泓睿" userId="2a3b6e62-cace-4164-8715-68fe123ec54d" providerId="ADAL" clId="{F311235D-D775-0B4C-BBF5-1C9E9548F0F0}" dt="2021-09-17T07:21:42.981" v="3896"/>
          <ac:picMkLst>
            <pc:docMk/>
            <pc:sldMk cId="1745950619" sldId="368"/>
            <ac:picMk id="4" creationId="{6AE81921-69C9-FF41-BB1E-0F6A083C376E}"/>
          </ac:picMkLst>
        </pc:picChg>
      </pc:sldChg>
      <pc:sldChg chg="addSp delSp modSp new mod">
        <pc:chgData name="崔泓睿" userId="2a3b6e62-cace-4164-8715-68fe123ec54d" providerId="ADAL" clId="{F311235D-D775-0B4C-BBF5-1C9E9548F0F0}" dt="2021-09-17T07:26:53.920" v="4147" actId="20577"/>
        <pc:sldMkLst>
          <pc:docMk/>
          <pc:sldMk cId="3091162299" sldId="369"/>
        </pc:sldMkLst>
        <pc:spChg chg="mod">
          <ac:chgData name="崔泓睿" userId="2a3b6e62-cace-4164-8715-68fe123ec54d" providerId="ADAL" clId="{F311235D-D775-0B4C-BBF5-1C9E9548F0F0}" dt="2021-09-17T07:26:53.920" v="4147" actId="20577"/>
          <ac:spMkLst>
            <pc:docMk/>
            <pc:sldMk cId="3091162299" sldId="369"/>
            <ac:spMk id="2" creationId="{EEED916B-80B2-774D-9C05-92A78886F25D}"/>
          </ac:spMkLst>
        </pc:spChg>
        <pc:spChg chg="del">
          <ac:chgData name="崔泓睿" userId="2a3b6e62-cace-4164-8715-68fe123ec54d" providerId="ADAL" clId="{F311235D-D775-0B4C-BBF5-1C9E9548F0F0}" dt="2021-09-17T07:23:53.394" v="4115"/>
          <ac:spMkLst>
            <pc:docMk/>
            <pc:sldMk cId="3091162299" sldId="369"/>
            <ac:spMk id="3" creationId="{002C61DA-96F5-6743-98F3-94817A908DBF}"/>
          </ac:spMkLst>
        </pc:spChg>
        <pc:picChg chg="add del">
          <ac:chgData name="崔泓睿" userId="2a3b6e62-cace-4164-8715-68fe123ec54d" providerId="ADAL" clId="{F311235D-D775-0B4C-BBF5-1C9E9548F0F0}" dt="2021-09-17T07:23:52.824" v="4114"/>
          <ac:picMkLst>
            <pc:docMk/>
            <pc:sldMk cId="3091162299" sldId="369"/>
            <ac:picMk id="4" creationId="{21FC9EF0-FCBF-1648-ADBF-890377958CE6}"/>
          </ac:picMkLst>
        </pc:picChg>
        <pc:picChg chg="add mod">
          <ac:chgData name="崔泓睿" userId="2a3b6e62-cace-4164-8715-68fe123ec54d" providerId="ADAL" clId="{F311235D-D775-0B4C-BBF5-1C9E9548F0F0}" dt="2021-09-17T07:24:17.094" v="4118" actId="1076"/>
          <ac:picMkLst>
            <pc:docMk/>
            <pc:sldMk cId="3091162299" sldId="369"/>
            <ac:picMk id="5" creationId="{0C403AA0-F70C-8040-999A-0DA1000E68E3}"/>
          </ac:picMkLst>
        </pc:picChg>
      </pc:sldChg>
      <pc:sldChg chg="addSp delSp modSp new mod">
        <pc:chgData name="崔泓睿" userId="2a3b6e62-cace-4164-8715-68fe123ec54d" providerId="ADAL" clId="{F311235D-D775-0B4C-BBF5-1C9E9548F0F0}" dt="2021-09-17T07:31:56.784" v="4154" actId="478"/>
        <pc:sldMkLst>
          <pc:docMk/>
          <pc:sldMk cId="3178302729" sldId="370"/>
        </pc:sldMkLst>
        <pc:spChg chg="del mod">
          <ac:chgData name="崔泓睿" userId="2a3b6e62-cace-4164-8715-68fe123ec54d" providerId="ADAL" clId="{F311235D-D775-0B4C-BBF5-1C9E9548F0F0}" dt="2021-09-17T07:31:51.799" v="4153" actId="478"/>
          <ac:spMkLst>
            <pc:docMk/>
            <pc:sldMk cId="3178302729" sldId="370"/>
            <ac:spMk id="2" creationId="{0D18BD4E-CEEF-694B-B574-F98878151F22}"/>
          </ac:spMkLst>
        </pc:spChg>
        <pc:spChg chg="del">
          <ac:chgData name="崔泓睿" userId="2a3b6e62-cace-4164-8715-68fe123ec54d" providerId="ADAL" clId="{F311235D-D775-0B4C-BBF5-1C9E9548F0F0}" dt="2021-09-17T07:31:29.156" v="4148"/>
          <ac:spMkLst>
            <pc:docMk/>
            <pc:sldMk cId="3178302729" sldId="370"/>
            <ac:spMk id="3" creationId="{D6842A55-7BC3-DF4E-BFCF-B473B3D36561}"/>
          </ac:spMkLst>
        </pc:spChg>
        <pc:spChg chg="add del mod">
          <ac:chgData name="崔泓睿" userId="2a3b6e62-cace-4164-8715-68fe123ec54d" providerId="ADAL" clId="{F311235D-D775-0B4C-BBF5-1C9E9548F0F0}" dt="2021-09-17T07:31:56.784" v="4154" actId="478"/>
          <ac:spMkLst>
            <pc:docMk/>
            <pc:sldMk cId="3178302729" sldId="370"/>
            <ac:spMk id="6" creationId="{602B7007-1A9E-6241-AA24-A2DBD0079438}"/>
          </ac:spMkLst>
        </pc:spChg>
        <pc:picChg chg="add mod">
          <ac:chgData name="崔泓睿" userId="2a3b6e62-cace-4164-8715-68fe123ec54d" providerId="ADAL" clId="{F311235D-D775-0B4C-BBF5-1C9E9548F0F0}" dt="2021-09-17T07:31:47.603" v="4152" actId="167"/>
          <ac:picMkLst>
            <pc:docMk/>
            <pc:sldMk cId="3178302729" sldId="370"/>
            <ac:picMk id="4" creationId="{2A2BD226-14B4-CB44-9CC3-0FE5A7AB96D0}"/>
          </ac:picMkLst>
        </pc:picChg>
      </pc:sldChg>
      <pc:sldChg chg="addSp delSp modSp new mod">
        <pc:chgData name="崔泓睿" userId="2a3b6e62-cace-4164-8715-68fe123ec54d" providerId="ADAL" clId="{F311235D-D775-0B4C-BBF5-1C9E9548F0F0}" dt="2021-09-17T07:53:11.283" v="4441" actId="20577"/>
        <pc:sldMkLst>
          <pc:docMk/>
          <pc:sldMk cId="1048641243" sldId="371"/>
        </pc:sldMkLst>
        <pc:spChg chg="mod">
          <ac:chgData name="崔泓睿" userId="2a3b6e62-cace-4164-8715-68fe123ec54d" providerId="ADAL" clId="{F311235D-D775-0B4C-BBF5-1C9E9548F0F0}" dt="2021-09-17T07:32:09.039" v="4168" actId="20577"/>
          <ac:spMkLst>
            <pc:docMk/>
            <pc:sldMk cId="1048641243" sldId="371"/>
            <ac:spMk id="2" creationId="{18CC6E37-2892-8141-B31E-5425E7E8DB87}"/>
          </ac:spMkLst>
        </pc:spChg>
        <pc:spChg chg="mod">
          <ac:chgData name="崔泓睿" userId="2a3b6e62-cace-4164-8715-68fe123ec54d" providerId="ADAL" clId="{F311235D-D775-0B4C-BBF5-1C9E9548F0F0}" dt="2021-09-17T07:53:11.283" v="4441" actId="20577"/>
          <ac:spMkLst>
            <pc:docMk/>
            <pc:sldMk cId="1048641243" sldId="371"/>
            <ac:spMk id="3" creationId="{24C06D01-3DF7-D346-AFCD-05A6DD68F484}"/>
          </ac:spMkLst>
        </pc:spChg>
        <pc:picChg chg="add del">
          <ac:chgData name="崔泓睿" userId="2a3b6e62-cace-4164-8715-68fe123ec54d" providerId="ADAL" clId="{F311235D-D775-0B4C-BBF5-1C9E9548F0F0}" dt="2021-09-17T07:33:14.889" v="4246"/>
          <ac:picMkLst>
            <pc:docMk/>
            <pc:sldMk cId="1048641243" sldId="371"/>
            <ac:picMk id="4" creationId="{7BB80A96-E352-FA48-B287-E34EDFFF78B4}"/>
          </ac:picMkLst>
        </pc:picChg>
      </pc:sldChg>
      <pc:sldChg chg="addSp delSp modSp new mod">
        <pc:chgData name="崔泓睿" userId="2a3b6e62-cace-4164-8715-68fe123ec54d" providerId="ADAL" clId="{F311235D-D775-0B4C-BBF5-1C9E9548F0F0}" dt="2021-09-17T08:23:02.897" v="5525" actId="20577"/>
        <pc:sldMkLst>
          <pc:docMk/>
          <pc:sldMk cId="1429728199" sldId="372"/>
        </pc:sldMkLst>
        <pc:spChg chg="mod">
          <ac:chgData name="崔泓睿" userId="2a3b6e62-cace-4164-8715-68fe123ec54d" providerId="ADAL" clId="{F311235D-D775-0B4C-BBF5-1C9E9548F0F0}" dt="2021-09-17T07:53:23.734" v="4455" actId="20577"/>
          <ac:spMkLst>
            <pc:docMk/>
            <pc:sldMk cId="1429728199" sldId="372"/>
            <ac:spMk id="2" creationId="{C3C96FD6-B0E3-9942-AB64-AE4AA4B232AF}"/>
          </ac:spMkLst>
        </pc:spChg>
        <pc:spChg chg="mod">
          <ac:chgData name="崔泓睿" userId="2a3b6e62-cace-4164-8715-68fe123ec54d" providerId="ADAL" clId="{F311235D-D775-0B4C-BBF5-1C9E9548F0F0}" dt="2021-09-17T08:10:30.212" v="5174" actId="20577"/>
          <ac:spMkLst>
            <pc:docMk/>
            <pc:sldMk cId="1429728199" sldId="372"/>
            <ac:spMk id="3" creationId="{6566D964-172C-8145-BE6A-230768CE6981}"/>
          </ac:spMkLst>
        </pc:spChg>
        <pc:spChg chg="add mod">
          <ac:chgData name="崔泓睿" userId="2a3b6e62-cace-4164-8715-68fe123ec54d" providerId="ADAL" clId="{F311235D-D775-0B4C-BBF5-1C9E9548F0F0}" dt="2021-09-17T08:01:12.460" v="5012" actId="1076"/>
          <ac:spMkLst>
            <pc:docMk/>
            <pc:sldMk cId="1429728199" sldId="372"/>
            <ac:spMk id="4" creationId="{7CFA760B-8B14-D54E-96EA-2511105287DB}"/>
          </ac:spMkLst>
        </pc:spChg>
        <pc:spChg chg="add mod">
          <ac:chgData name="崔泓睿" userId="2a3b6e62-cace-4164-8715-68fe123ec54d" providerId="ADAL" clId="{F311235D-D775-0B4C-BBF5-1C9E9548F0F0}" dt="2021-09-17T08:01:33.512" v="5017" actId="1076"/>
          <ac:spMkLst>
            <pc:docMk/>
            <pc:sldMk cId="1429728199" sldId="372"/>
            <ac:spMk id="5" creationId="{59F70391-AEE6-4141-9C34-F229823B10A3}"/>
          </ac:spMkLst>
        </pc:spChg>
        <pc:spChg chg="add mod">
          <ac:chgData name="崔泓睿" userId="2a3b6e62-cace-4164-8715-68fe123ec54d" providerId="ADAL" clId="{F311235D-D775-0B4C-BBF5-1C9E9548F0F0}" dt="2021-09-17T08:23:02.897" v="5525" actId="20577"/>
          <ac:spMkLst>
            <pc:docMk/>
            <pc:sldMk cId="1429728199" sldId="372"/>
            <ac:spMk id="6" creationId="{B5EDBE66-2359-AC4D-9D47-A4986E6F8077}"/>
          </ac:spMkLst>
        </pc:spChg>
        <pc:spChg chg="add del mod">
          <ac:chgData name="崔泓睿" userId="2a3b6e62-cace-4164-8715-68fe123ec54d" providerId="ADAL" clId="{F311235D-D775-0B4C-BBF5-1C9E9548F0F0}" dt="2021-09-17T07:59:37.611" v="4919"/>
          <ac:spMkLst>
            <pc:docMk/>
            <pc:sldMk cId="1429728199" sldId="372"/>
            <ac:spMk id="7" creationId="{AEBCD4F8-AA12-D744-A3AB-9B93EF5580E8}"/>
          </ac:spMkLst>
        </pc:spChg>
      </pc:sldChg>
      <pc:sldChg chg="modSp new mod">
        <pc:chgData name="崔泓睿" userId="2a3b6e62-cace-4164-8715-68fe123ec54d" providerId="ADAL" clId="{F311235D-D775-0B4C-BBF5-1C9E9548F0F0}" dt="2021-09-17T08:12:04.424" v="5228"/>
        <pc:sldMkLst>
          <pc:docMk/>
          <pc:sldMk cId="3755469779" sldId="373"/>
        </pc:sldMkLst>
        <pc:spChg chg="mod">
          <ac:chgData name="崔泓睿" userId="2a3b6e62-cace-4164-8715-68fe123ec54d" providerId="ADAL" clId="{F311235D-D775-0B4C-BBF5-1C9E9548F0F0}" dt="2021-09-17T08:02:02.656" v="5031" actId="20577"/>
          <ac:spMkLst>
            <pc:docMk/>
            <pc:sldMk cId="3755469779" sldId="373"/>
            <ac:spMk id="2" creationId="{72343025-F739-6B43-94F8-7F305161559F}"/>
          </ac:spMkLst>
        </pc:spChg>
        <pc:spChg chg="mod">
          <ac:chgData name="崔泓睿" userId="2a3b6e62-cace-4164-8715-68fe123ec54d" providerId="ADAL" clId="{F311235D-D775-0B4C-BBF5-1C9E9548F0F0}" dt="2021-09-17T08:12:04.424" v="5228"/>
          <ac:spMkLst>
            <pc:docMk/>
            <pc:sldMk cId="3755469779" sldId="373"/>
            <ac:spMk id="3" creationId="{C896BA8C-72BD-D241-9F54-F6536229486F}"/>
          </ac:spMkLst>
        </pc:spChg>
      </pc:sldChg>
      <pc:sldChg chg="addSp delSp modSp new mod">
        <pc:chgData name="崔泓睿" userId="2a3b6e62-cace-4164-8715-68fe123ec54d" providerId="ADAL" clId="{F311235D-D775-0B4C-BBF5-1C9E9548F0F0}" dt="2021-09-24T07:07:48.421" v="7858" actId="1076"/>
        <pc:sldMkLst>
          <pc:docMk/>
          <pc:sldMk cId="1066916933" sldId="374"/>
        </pc:sldMkLst>
        <pc:spChg chg="mod">
          <ac:chgData name="崔泓睿" userId="2a3b6e62-cace-4164-8715-68fe123ec54d" providerId="ADAL" clId="{F311235D-D775-0B4C-BBF5-1C9E9548F0F0}" dt="2021-09-17T08:11:09.094" v="5201" actId="20577"/>
          <ac:spMkLst>
            <pc:docMk/>
            <pc:sldMk cId="1066916933" sldId="374"/>
            <ac:spMk id="2" creationId="{409BCB86-4CCE-B94B-A17D-D34002769208}"/>
          </ac:spMkLst>
        </pc:spChg>
        <pc:spChg chg="del mod">
          <ac:chgData name="崔泓睿" userId="2a3b6e62-cace-4164-8715-68fe123ec54d" providerId="ADAL" clId="{F311235D-D775-0B4C-BBF5-1C9E9548F0F0}" dt="2021-09-17T08:13:04.813" v="5256" actId="478"/>
          <ac:spMkLst>
            <pc:docMk/>
            <pc:sldMk cId="1066916933" sldId="374"/>
            <ac:spMk id="3" creationId="{8405D246-D649-8144-8E62-2004E207B27A}"/>
          </ac:spMkLst>
        </pc:spChg>
        <pc:spChg chg="add mod">
          <ac:chgData name="崔泓睿" userId="2a3b6e62-cace-4164-8715-68fe123ec54d" providerId="ADAL" clId="{F311235D-D775-0B4C-BBF5-1C9E9548F0F0}" dt="2021-09-24T07:07:38.995" v="7857" actId="20577"/>
          <ac:spMkLst>
            <pc:docMk/>
            <pc:sldMk cId="1066916933" sldId="374"/>
            <ac:spMk id="4" creationId="{91119733-DF4C-DB43-93D1-B88937AA6ABD}"/>
          </ac:spMkLst>
        </pc:spChg>
        <pc:spChg chg="add mod">
          <ac:chgData name="崔泓睿" userId="2a3b6e62-cace-4164-8715-68fe123ec54d" providerId="ADAL" clId="{F311235D-D775-0B4C-BBF5-1C9E9548F0F0}" dt="2021-09-17T08:17:01.746" v="5388" actId="164"/>
          <ac:spMkLst>
            <pc:docMk/>
            <pc:sldMk cId="1066916933" sldId="374"/>
            <ac:spMk id="5" creationId="{B9CF51CD-FA0B-F146-9ED9-12AAB7BDC001}"/>
          </ac:spMkLst>
        </pc:spChg>
        <pc:spChg chg="add mod">
          <ac:chgData name="崔泓睿" userId="2a3b6e62-cace-4164-8715-68fe123ec54d" providerId="ADAL" clId="{F311235D-D775-0B4C-BBF5-1C9E9548F0F0}" dt="2021-09-17T08:17:01.746" v="5388" actId="164"/>
          <ac:spMkLst>
            <pc:docMk/>
            <pc:sldMk cId="1066916933" sldId="374"/>
            <ac:spMk id="6" creationId="{2986DFF7-3B30-8441-81CF-AF301F34E062}"/>
          </ac:spMkLst>
        </pc:spChg>
        <pc:spChg chg="add del mod">
          <ac:chgData name="崔泓睿" userId="2a3b6e62-cace-4164-8715-68fe123ec54d" providerId="ADAL" clId="{F311235D-D775-0B4C-BBF5-1C9E9548F0F0}" dt="2021-09-17T08:13:06.634" v="5257" actId="478"/>
          <ac:spMkLst>
            <pc:docMk/>
            <pc:sldMk cId="1066916933" sldId="374"/>
            <ac:spMk id="8" creationId="{BB7FD51E-B0B8-B646-842C-74B1552E581A}"/>
          </ac:spMkLst>
        </pc:spChg>
        <pc:spChg chg="add mod">
          <ac:chgData name="崔泓睿" userId="2a3b6e62-cace-4164-8715-68fe123ec54d" providerId="ADAL" clId="{F311235D-D775-0B4C-BBF5-1C9E9548F0F0}" dt="2021-09-24T07:07:48.421" v="7858" actId="1076"/>
          <ac:spMkLst>
            <pc:docMk/>
            <pc:sldMk cId="1066916933" sldId="374"/>
            <ac:spMk id="10" creationId="{B66756F8-B7CC-B941-B47D-5B3EAFEC61A3}"/>
          </ac:spMkLst>
        </pc:spChg>
        <pc:grpChg chg="add mod">
          <ac:chgData name="崔泓睿" userId="2a3b6e62-cace-4164-8715-68fe123ec54d" providerId="ADAL" clId="{F311235D-D775-0B4C-BBF5-1C9E9548F0F0}" dt="2021-09-17T08:18:48.437" v="5434" actId="14100"/>
          <ac:grpSpMkLst>
            <pc:docMk/>
            <pc:sldMk cId="1066916933" sldId="374"/>
            <ac:grpSpMk id="9" creationId="{F6CD6E96-8A56-DE41-8BD1-4EB01D961DDE}"/>
          </ac:grpSpMkLst>
        </pc:grpChg>
      </pc:sldChg>
      <pc:sldChg chg="modSp new mod">
        <pc:chgData name="崔泓睿" userId="2a3b6e62-cace-4164-8715-68fe123ec54d" providerId="ADAL" clId="{F311235D-D775-0B4C-BBF5-1C9E9548F0F0}" dt="2021-09-17T08:33:19.636" v="6180" actId="20577"/>
        <pc:sldMkLst>
          <pc:docMk/>
          <pc:sldMk cId="2430922932" sldId="375"/>
        </pc:sldMkLst>
        <pc:spChg chg="mod">
          <ac:chgData name="崔泓睿" userId="2a3b6e62-cace-4164-8715-68fe123ec54d" providerId="ADAL" clId="{F311235D-D775-0B4C-BBF5-1C9E9548F0F0}" dt="2021-09-17T08:25:13.331" v="5553" actId="20577"/>
          <ac:spMkLst>
            <pc:docMk/>
            <pc:sldMk cId="2430922932" sldId="375"/>
            <ac:spMk id="2" creationId="{ED68988E-EB08-264C-BB93-BD52699D5A29}"/>
          </ac:spMkLst>
        </pc:spChg>
        <pc:spChg chg="mod">
          <ac:chgData name="崔泓睿" userId="2a3b6e62-cace-4164-8715-68fe123ec54d" providerId="ADAL" clId="{F311235D-D775-0B4C-BBF5-1C9E9548F0F0}" dt="2021-09-17T08:33:19.636" v="6180" actId="20577"/>
          <ac:spMkLst>
            <pc:docMk/>
            <pc:sldMk cId="2430922932" sldId="375"/>
            <ac:spMk id="3" creationId="{00B61913-0BB1-1847-80EC-EE0BC338B8BF}"/>
          </ac:spMkLst>
        </pc:spChg>
      </pc:sldChg>
      <pc:sldChg chg="modSp new mod">
        <pc:chgData name="崔泓睿" userId="2a3b6e62-cace-4164-8715-68fe123ec54d" providerId="ADAL" clId="{F311235D-D775-0B4C-BBF5-1C9E9548F0F0}" dt="2021-09-17T08:35:55.141" v="6226" actId="20577"/>
        <pc:sldMkLst>
          <pc:docMk/>
          <pc:sldMk cId="2872654792" sldId="376"/>
        </pc:sldMkLst>
        <pc:spChg chg="mod">
          <ac:chgData name="崔泓睿" userId="2a3b6e62-cace-4164-8715-68fe123ec54d" providerId="ADAL" clId="{F311235D-D775-0B4C-BBF5-1C9E9548F0F0}" dt="2021-09-17T08:32:19.822" v="6064" actId="20577"/>
          <ac:spMkLst>
            <pc:docMk/>
            <pc:sldMk cId="2872654792" sldId="376"/>
            <ac:spMk id="2" creationId="{C6CD5482-3C8B-E648-B5E3-F7C58BCCCB56}"/>
          </ac:spMkLst>
        </pc:spChg>
        <pc:spChg chg="mod">
          <ac:chgData name="崔泓睿" userId="2a3b6e62-cace-4164-8715-68fe123ec54d" providerId="ADAL" clId="{F311235D-D775-0B4C-BBF5-1C9E9548F0F0}" dt="2021-09-17T08:35:55.141" v="6226" actId="20577"/>
          <ac:spMkLst>
            <pc:docMk/>
            <pc:sldMk cId="2872654792" sldId="376"/>
            <ac:spMk id="3" creationId="{27147983-A438-6E4B-BC22-21F7CA7C18DB}"/>
          </ac:spMkLst>
        </pc:spChg>
      </pc:sldChg>
      <pc:sldChg chg="addSp delSp modSp new mod">
        <pc:chgData name="崔泓睿" userId="2a3b6e62-cace-4164-8715-68fe123ec54d" providerId="ADAL" clId="{F311235D-D775-0B4C-BBF5-1C9E9548F0F0}" dt="2021-09-17T08:37:15.735" v="6248" actId="1076"/>
        <pc:sldMkLst>
          <pc:docMk/>
          <pc:sldMk cId="2016422664" sldId="377"/>
        </pc:sldMkLst>
        <pc:spChg chg="mod">
          <ac:chgData name="崔泓睿" userId="2a3b6e62-cace-4164-8715-68fe123ec54d" providerId="ADAL" clId="{F311235D-D775-0B4C-BBF5-1C9E9548F0F0}" dt="2021-09-17T08:36:15.507" v="6242" actId="20577"/>
          <ac:spMkLst>
            <pc:docMk/>
            <pc:sldMk cId="2016422664" sldId="377"/>
            <ac:spMk id="2" creationId="{27A5C0F0-CDAC-A34F-AAEE-7A86003F328E}"/>
          </ac:spMkLst>
        </pc:spChg>
        <pc:spChg chg="del">
          <ac:chgData name="崔泓睿" userId="2a3b6e62-cace-4164-8715-68fe123ec54d" providerId="ADAL" clId="{F311235D-D775-0B4C-BBF5-1C9E9548F0F0}" dt="2021-09-17T08:36:54.415" v="6243"/>
          <ac:spMkLst>
            <pc:docMk/>
            <pc:sldMk cId="2016422664" sldId="377"/>
            <ac:spMk id="3" creationId="{6EE86A8F-E5B9-8643-AC18-C4D35068BD1F}"/>
          </ac:spMkLst>
        </pc:spChg>
        <pc:picChg chg="add mod">
          <ac:chgData name="崔泓睿" userId="2a3b6e62-cace-4164-8715-68fe123ec54d" providerId="ADAL" clId="{F311235D-D775-0B4C-BBF5-1C9E9548F0F0}" dt="2021-09-17T08:37:15.735" v="6248" actId="1076"/>
          <ac:picMkLst>
            <pc:docMk/>
            <pc:sldMk cId="2016422664" sldId="377"/>
            <ac:picMk id="4" creationId="{A3FD026D-7BD7-5241-AC00-4597D173DD4A}"/>
          </ac:picMkLst>
        </pc:picChg>
      </pc:sldChg>
      <pc:sldChg chg="modSp add mod">
        <pc:chgData name="崔泓睿" userId="2a3b6e62-cace-4164-8715-68fe123ec54d" providerId="ADAL" clId="{F311235D-D775-0B4C-BBF5-1C9E9548F0F0}" dt="2021-09-17T08:38:38.493" v="6255" actId="20577"/>
        <pc:sldMkLst>
          <pc:docMk/>
          <pc:sldMk cId="2400364935" sldId="378"/>
        </pc:sldMkLst>
        <pc:spChg chg="mod">
          <ac:chgData name="崔泓睿" userId="2a3b6e62-cace-4164-8715-68fe123ec54d" providerId="ADAL" clId="{F311235D-D775-0B4C-BBF5-1C9E9548F0F0}" dt="2021-09-17T08:38:38.493" v="6255" actId="20577"/>
          <ac:spMkLst>
            <pc:docMk/>
            <pc:sldMk cId="2400364935" sldId="378"/>
            <ac:spMk id="2" creationId="{A2FA76D2-D49D-B245-A44E-B1DA91DE574A}"/>
          </ac:spMkLst>
        </pc:spChg>
      </pc:sldChg>
      <pc:sldChg chg="add">
        <pc:chgData name="崔泓睿" userId="2a3b6e62-cace-4164-8715-68fe123ec54d" providerId="ADAL" clId="{F311235D-D775-0B4C-BBF5-1C9E9548F0F0}" dt="2021-09-17T08:38:31.495" v="6249"/>
        <pc:sldMkLst>
          <pc:docMk/>
          <pc:sldMk cId="3368234880" sldId="379"/>
        </pc:sldMkLst>
      </pc:sldChg>
      <pc:sldChg chg="delSp modSp add mod">
        <pc:chgData name="崔泓睿" userId="2a3b6e62-cace-4164-8715-68fe123ec54d" providerId="ADAL" clId="{F311235D-D775-0B4C-BBF5-1C9E9548F0F0}" dt="2021-09-24T07:19:08.112" v="7865" actId="20577"/>
        <pc:sldMkLst>
          <pc:docMk/>
          <pc:sldMk cId="1577628348" sldId="380"/>
        </pc:sldMkLst>
        <pc:spChg chg="del">
          <ac:chgData name="崔泓睿" userId="2a3b6e62-cace-4164-8715-68fe123ec54d" providerId="ADAL" clId="{F311235D-D775-0B4C-BBF5-1C9E9548F0F0}" dt="2021-09-24T07:18:43.866" v="7861" actId="478"/>
          <ac:spMkLst>
            <pc:docMk/>
            <pc:sldMk cId="1577628348" sldId="380"/>
            <ac:spMk id="2" creationId="{22116A4D-7412-1749-A54E-4250EFA1326D}"/>
          </ac:spMkLst>
        </pc:spChg>
        <pc:spChg chg="mod">
          <ac:chgData name="崔泓睿" userId="2a3b6e62-cace-4164-8715-68fe123ec54d" providerId="ADAL" clId="{F311235D-D775-0B4C-BBF5-1C9E9548F0F0}" dt="2021-09-24T07:19:08.112" v="7865" actId="20577"/>
          <ac:spMkLst>
            <pc:docMk/>
            <pc:sldMk cId="1577628348" sldId="380"/>
            <ac:spMk id="3" creationId="{B92AF46E-4766-A746-8397-CEAF55BC38C7}"/>
          </ac:spMkLst>
        </pc:spChg>
        <pc:picChg chg="mod">
          <ac:chgData name="崔泓睿" userId="2a3b6e62-cace-4164-8715-68fe123ec54d" providerId="ADAL" clId="{F311235D-D775-0B4C-BBF5-1C9E9548F0F0}" dt="2021-09-24T07:18:23.822" v="7859" actId="1076"/>
          <ac:picMkLst>
            <pc:docMk/>
            <pc:sldMk cId="1577628348" sldId="380"/>
            <ac:picMk id="4" creationId="{AFB38379-F6BC-9143-BF6E-7957789A8047}"/>
          </ac:picMkLst>
        </pc:picChg>
      </pc:sldChg>
      <pc:sldChg chg="modSp new mod">
        <pc:chgData name="崔泓睿" userId="2a3b6e62-cace-4164-8715-68fe123ec54d" providerId="ADAL" clId="{F311235D-D775-0B4C-BBF5-1C9E9548F0F0}" dt="2021-09-17T08:53:38.509" v="7078" actId="20577"/>
        <pc:sldMkLst>
          <pc:docMk/>
          <pc:sldMk cId="2196169306" sldId="381"/>
        </pc:sldMkLst>
        <pc:spChg chg="mod">
          <ac:chgData name="崔泓睿" userId="2a3b6e62-cace-4164-8715-68fe123ec54d" providerId="ADAL" clId="{F311235D-D775-0B4C-BBF5-1C9E9548F0F0}" dt="2021-09-17T08:41:00.162" v="6592" actId="20577"/>
          <ac:spMkLst>
            <pc:docMk/>
            <pc:sldMk cId="2196169306" sldId="381"/>
            <ac:spMk id="2" creationId="{1BFF81CF-674B-B74C-92A0-573813D448DF}"/>
          </ac:spMkLst>
        </pc:spChg>
        <pc:spChg chg="mod">
          <ac:chgData name="崔泓睿" userId="2a3b6e62-cace-4164-8715-68fe123ec54d" providerId="ADAL" clId="{F311235D-D775-0B4C-BBF5-1C9E9548F0F0}" dt="2021-09-17T08:53:38.509" v="7078" actId="20577"/>
          <ac:spMkLst>
            <pc:docMk/>
            <pc:sldMk cId="2196169306" sldId="381"/>
            <ac:spMk id="3" creationId="{02D5152B-1325-504A-9496-07881659320B}"/>
          </ac:spMkLst>
        </pc:spChg>
      </pc:sldChg>
      <pc:sldChg chg="modSp new mod">
        <pc:chgData name="崔泓睿" userId="2a3b6e62-cace-4164-8715-68fe123ec54d" providerId="ADAL" clId="{F311235D-D775-0B4C-BBF5-1C9E9548F0F0}" dt="2021-09-17T08:57:16.451" v="7325" actId="20577"/>
        <pc:sldMkLst>
          <pc:docMk/>
          <pc:sldMk cId="2234537070" sldId="382"/>
        </pc:sldMkLst>
        <pc:spChg chg="mod">
          <ac:chgData name="崔泓睿" userId="2a3b6e62-cace-4164-8715-68fe123ec54d" providerId="ADAL" clId="{F311235D-D775-0B4C-BBF5-1C9E9548F0F0}" dt="2021-09-17T08:53:52.785" v="7097" actId="20577"/>
          <ac:spMkLst>
            <pc:docMk/>
            <pc:sldMk cId="2234537070" sldId="382"/>
            <ac:spMk id="2" creationId="{37C18EAD-EC15-A546-97F9-EC394FE97884}"/>
          </ac:spMkLst>
        </pc:spChg>
        <pc:spChg chg="mod">
          <ac:chgData name="崔泓睿" userId="2a3b6e62-cace-4164-8715-68fe123ec54d" providerId="ADAL" clId="{F311235D-D775-0B4C-BBF5-1C9E9548F0F0}" dt="2021-09-17T08:57:16.451" v="7325" actId="20577"/>
          <ac:spMkLst>
            <pc:docMk/>
            <pc:sldMk cId="2234537070" sldId="382"/>
            <ac:spMk id="3" creationId="{243CD11E-8E5A-054F-BB6B-5C14AE2836CF}"/>
          </ac:spMkLst>
        </pc:spChg>
      </pc:sldChg>
      <pc:sldChg chg="add del">
        <pc:chgData name="崔泓睿" userId="2a3b6e62-cace-4164-8715-68fe123ec54d" providerId="ADAL" clId="{F311235D-D775-0B4C-BBF5-1C9E9548F0F0}" dt="2021-09-17T08:50:17.507" v="6817"/>
        <pc:sldMkLst>
          <pc:docMk/>
          <pc:sldMk cId="4279572629" sldId="382"/>
        </pc:sldMkLst>
      </pc:sldChg>
      <pc:sldChg chg="add del">
        <pc:chgData name="崔泓睿" userId="2a3b6e62-cace-4164-8715-68fe123ec54d" providerId="ADAL" clId="{F311235D-D775-0B4C-BBF5-1C9E9548F0F0}" dt="2021-09-17T08:50:17.507" v="6817"/>
        <pc:sldMkLst>
          <pc:docMk/>
          <pc:sldMk cId="1224369671" sldId="383"/>
        </pc:sldMkLst>
      </pc:sldChg>
      <pc:sldChg chg="addSp modSp new mod">
        <pc:chgData name="崔泓睿" userId="2a3b6e62-cace-4164-8715-68fe123ec54d" providerId="ADAL" clId="{F311235D-D775-0B4C-BBF5-1C9E9548F0F0}" dt="2021-09-17T11:23:03.700" v="7637" actId="1076"/>
        <pc:sldMkLst>
          <pc:docMk/>
          <pc:sldMk cId="3433503734" sldId="383"/>
        </pc:sldMkLst>
        <pc:spChg chg="mod">
          <ac:chgData name="崔泓睿" userId="2a3b6e62-cace-4164-8715-68fe123ec54d" providerId="ADAL" clId="{F311235D-D775-0B4C-BBF5-1C9E9548F0F0}" dt="2021-09-17T08:57:56.731" v="7366" actId="20577"/>
          <ac:spMkLst>
            <pc:docMk/>
            <pc:sldMk cId="3433503734" sldId="383"/>
            <ac:spMk id="2" creationId="{DA26DE70-7A08-4D45-A091-FD20E202E2EB}"/>
          </ac:spMkLst>
        </pc:spChg>
        <pc:spChg chg="mod">
          <ac:chgData name="崔泓睿" userId="2a3b6e62-cace-4164-8715-68fe123ec54d" providerId="ADAL" clId="{F311235D-D775-0B4C-BBF5-1C9E9548F0F0}" dt="2021-09-17T11:22:09.313" v="7630" actId="20577"/>
          <ac:spMkLst>
            <pc:docMk/>
            <pc:sldMk cId="3433503734" sldId="383"/>
            <ac:spMk id="3" creationId="{B6BCEAE1-4186-C844-89E0-2EEA0A356F8B}"/>
          </ac:spMkLst>
        </pc:spChg>
        <pc:picChg chg="add mod">
          <ac:chgData name="崔泓睿" userId="2a3b6e62-cace-4164-8715-68fe123ec54d" providerId="ADAL" clId="{F311235D-D775-0B4C-BBF5-1C9E9548F0F0}" dt="2021-09-17T11:23:03.700" v="7637" actId="1076"/>
          <ac:picMkLst>
            <pc:docMk/>
            <pc:sldMk cId="3433503734" sldId="383"/>
            <ac:picMk id="4" creationId="{6E26E06F-6636-6C49-9C86-D8FE7B0A29C6}"/>
          </ac:picMkLst>
        </pc:picChg>
      </pc:sldChg>
      <pc:sldChg chg="modSp new mod">
        <pc:chgData name="崔泓睿" userId="2a3b6e62-cace-4164-8715-68fe123ec54d" providerId="ADAL" clId="{F311235D-D775-0B4C-BBF5-1C9E9548F0F0}" dt="2021-09-24T07:39:44.952" v="8218" actId="20577"/>
        <pc:sldMkLst>
          <pc:docMk/>
          <pc:sldMk cId="782197448" sldId="384"/>
        </pc:sldMkLst>
        <pc:spChg chg="mod">
          <ac:chgData name="崔泓睿" userId="2a3b6e62-cace-4164-8715-68fe123ec54d" providerId="ADAL" clId="{F311235D-D775-0B4C-BBF5-1C9E9548F0F0}" dt="2021-09-17T11:19:48.117" v="7573" actId="20577"/>
          <ac:spMkLst>
            <pc:docMk/>
            <pc:sldMk cId="782197448" sldId="384"/>
            <ac:spMk id="2" creationId="{533F284A-3D9C-B04E-9DD7-6C33F3BAB6D0}"/>
          </ac:spMkLst>
        </pc:spChg>
        <pc:spChg chg="mod">
          <ac:chgData name="崔泓睿" userId="2a3b6e62-cace-4164-8715-68fe123ec54d" providerId="ADAL" clId="{F311235D-D775-0B4C-BBF5-1C9E9548F0F0}" dt="2021-09-24T07:39:44.952" v="8218" actId="20577"/>
          <ac:spMkLst>
            <pc:docMk/>
            <pc:sldMk cId="782197448" sldId="384"/>
            <ac:spMk id="3" creationId="{D4E166FD-70F6-4D48-B880-002930CAC7A4}"/>
          </ac:spMkLst>
        </pc:spChg>
      </pc:sldChg>
      <pc:sldChg chg="add del">
        <pc:chgData name="崔泓睿" userId="2a3b6e62-cace-4164-8715-68fe123ec54d" providerId="ADAL" clId="{F311235D-D775-0B4C-BBF5-1C9E9548F0F0}" dt="2021-09-17T08:50:17.507" v="6817"/>
        <pc:sldMkLst>
          <pc:docMk/>
          <pc:sldMk cId="2839880734" sldId="384"/>
        </pc:sldMkLst>
      </pc:sldChg>
      <pc:sldChg chg="addSp delSp modSp new mod">
        <pc:chgData name="崔泓睿" userId="2a3b6e62-cace-4164-8715-68fe123ec54d" providerId="ADAL" clId="{F311235D-D775-0B4C-BBF5-1C9E9548F0F0}" dt="2021-09-24T08:02:58.884" v="8375" actId="20577"/>
        <pc:sldMkLst>
          <pc:docMk/>
          <pc:sldMk cId="1636569041" sldId="385"/>
        </pc:sldMkLst>
        <pc:spChg chg="mod">
          <ac:chgData name="崔泓睿" userId="2a3b6e62-cace-4164-8715-68fe123ec54d" providerId="ADAL" clId="{F311235D-D775-0B4C-BBF5-1C9E9548F0F0}" dt="2021-09-24T07:57:35.265" v="8330" actId="20577"/>
          <ac:spMkLst>
            <pc:docMk/>
            <pc:sldMk cId="1636569041" sldId="385"/>
            <ac:spMk id="2" creationId="{B411604F-62E7-644F-BB7C-1B0B82BEBF9C}"/>
          </ac:spMkLst>
        </pc:spChg>
        <pc:spChg chg="del">
          <ac:chgData name="崔泓睿" userId="2a3b6e62-cace-4164-8715-68fe123ec54d" providerId="ADAL" clId="{F311235D-D775-0B4C-BBF5-1C9E9548F0F0}" dt="2021-09-24T07:55:11.474" v="8224"/>
          <ac:spMkLst>
            <pc:docMk/>
            <pc:sldMk cId="1636569041" sldId="385"/>
            <ac:spMk id="3" creationId="{77189E05-15E0-8A46-9630-8089B804A496}"/>
          </ac:spMkLst>
        </pc:spChg>
        <pc:spChg chg="add del mod">
          <ac:chgData name="崔泓睿" userId="2a3b6e62-cace-4164-8715-68fe123ec54d" providerId="ADAL" clId="{F311235D-D775-0B4C-BBF5-1C9E9548F0F0}" dt="2021-09-24T07:56:31.062" v="8313" actId="478"/>
          <ac:spMkLst>
            <pc:docMk/>
            <pc:sldMk cId="1636569041" sldId="385"/>
            <ac:spMk id="7" creationId="{01A197E3-C186-E849-BF89-C3516615F2AE}"/>
          </ac:spMkLst>
        </pc:spChg>
        <pc:spChg chg="add mod">
          <ac:chgData name="崔泓睿" userId="2a3b6e62-cace-4164-8715-68fe123ec54d" providerId="ADAL" clId="{F311235D-D775-0B4C-BBF5-1C9E9548F0F0}" dt="2021-09-24T08:02:58.884" v="8375" actId="20577"/>
          <ac:spMkLst>
            <pc:docMk/>
            <pc:sldMk cId="1636569041" sldId="385"/>
            <ac:spMk id="9" creationId="{2A9BFCBA-D75D-864A-A92F-241DF2FEC92B}"/>
          </ac:spMkLst>
        </pc:spChg>
        <pc:picChg chg="add del mod modCrop">
          <ac:chgData name="崔泓睿" userId="2a3b6e62-cace-4164-8715-68fe123ec54d" providerId="ADAL" clId="{F311235D-D775-0B4C-BBF5-1C9E9548F0F0}" dt="2021-09-24T07:56:26.871" v="8312" actId="478"/>
          <ac:picMkLst>
            <pc:docMk/>
            <pc:sldMk cId="1636569041" sldId="385"/>
            <ac:picMk id="4" creationId="{11FC0E4C-CCEF-7445-9312-A4240BC0D38C}"/>
          </ac:picMkLst>
        </pc:picChg>
        <pc:picChg chg="add del mod modCrop">
          <ac:chgData name="崔泓睿" userId="2a3b6e62-cace-4164-8715-68fe123ec54d" providerId="ADAL" clId="{F311235D-D775-0B4C-BBF5-1C9E9548F0F0}" dt="2021-09-24T07:59:07.715" v="8336" actId="478"/>
          <ac:picMkLst>
            <pc:docMk/>
            <pc:sldMk cId="1636569041" sldId="385"/>
            <ac:picMk id="5" creationId="{95580A47-D427-CD40-AD7D-90965B2ED5E7}"/>
          </ac:picMkLst>
        </pc:picChg>
        <pc:picChg chg="add mod modCrop">
          <ac:chgData name="崔泓睿" userId="2a3b6e62-cace-4164-8715-68fe123ec54d" providerId="ADAL" clId="{F311235D-D775-0B4C-BBF5-1C9E9548F0F0}" dt="2021-09-24T08:01:44.195" v="8338" actId="1076"/>
          <ac:picMkLst>
            <pc:docMk/>
            <pc:sldMk cId="1636569041" sldId="385"/>
            <ac:picMk id="8" creationId="{898494C3-FECC-DF4F-A16C-A855840D5E2B}"/>
          </ac:picMkLst>
        </pc:picChg>
      </pc:sldChg>
      <pc:sldChg chg="addSp delSp modSp new del mod">
        <pc:chgData name="崔泓睿" userId="2a3b6e62-cace-4164-8715-68fe123ec54d" providerId="ADAL" clId="{F311235D-D775-0B4C-BBF5-1C9E9548F0F0}" dt="2021-09-24T07:46:15.390" v="8222" actId="2696"/>
        <pc:sldMkLst>
          <pc:docMk/>
          <pc:sldMk cId="2712267250" sldId="385"/>
        </pc:sldMkLst>
        <pc:spChg chg="del">
          <ac:chgData name="崔泓睿" userId="2a3b6e62-cace-4164-8715-68fe123ec54d" providerId="ADAL" clId="{F311235D-D775-0B4C-BBF5-1C9E9548F0F0}" dt="2021-09-24T07:46:08.766" v="8220" actId="931"/>
          <ac:spMkLst>
            <pc:docMk/>
            <pc:sldMk cId="2712267250" sldId="385"/>
            <ac:spMk id="3" creationId="{5462C35C-4BDE-2D44-B2EA-9FF170F76A1E}"/>
          </ac:spMkLst>
        </pc:spChg>
        <pc:picChg chg="add mod">
          <ac:chgData name="崔泓睿" userId="2a3b6e62-cace-4164-8715-68fe123ec54d" providerId="ADAL" clId="{F311235D-D775-0B4C-BBF5-1C9E9548F0F0}" dt="2021-09-24T07:46:11.801" v="8221" actId="14100"/>
          <ac:picMkLst>
            <pc:docMk/>
            <pc:sldMk cId="2712267250" sldId="385"/>
            <ac:picMk id="5" creationId="{E35E311B-4552-9245-A669-AF658A0F6383}"/>
          </ac:picMkLst>
        </pc:picChg>
      </pc:sldChg>
      <pc:sldChg chg="addSp delSp modSp new mod">
        <pc:chgData name="崔泓睿" userId="2a3b6e62-cace-4164-8715-68fe123ec54d" providerId="ADAL" clId="{F311235D-D775-0B4C-BBF5-1C9E9548F0F0}" dt="2021-09-24T08:26:09.492" v="8398"/>
        <pc:sldMkLst>
          <pc:docMk/>
          <pc:sldMk cId="2760047911" sldId="386"/>
        </pc:sldMkLst>
        <pc:spChg chg="mod">
          <ac:chgData name="崔泓睿" userId="2a3b6e62-cace-4164-8715-68fe123ec54d" providerId="ADAL" clId="{F311235D-D775-0B4C-BBF5-1C9E9548F0F0}" dt="2021-09-24T08:25:37.651" v="8391" actId="20577"/>
          <ac:spMkLst>
            <pc:docMk/>
            <pc:sldMk cId="2760047911" sldId="386"/>
            <ac:spMk id="2" creationId="{CFB10625-3FA8-DD4C-87ED-82A6227BE8E5}"/>
          </ac:spMkLst>
        </pc:spChg>
        <pc:spChg chg="del">
          <ac:chgData name="崔泓睿" userId="2a3b6e62-cace-4164-8715-68fe123ec54d" providerId="ADAL" clId="{F311235D-D775-0B4C-BBF5-1C9E9548F0F0}" dt="2021-09-24T08:25:38.881" v="8392"/>
          <ac:spMkLst>
            <pc:docMk/>
            <pc:sldMk cId="2760047911" sldId="386"/>
            <ac:spMk id="3" creationId="{D40DD733-B42C-5B40-B9F6-0E4A0788AF49}"/>
          </ac:spMkLst>
        </pc:spChg>
        <pc:spChg chg="add mod">
          <ac:chgData name="崔泓睿" userId="2a3b6e62-cace-4164-8715-68fe123ec54d" providerId="ADAL" clId="{F311235D-D775-0B4C-BBF5-1C9E9548F0F0}" dt="2021-09-24T08:26:09.492" v="8398"/>
          <ac:spMkLst>
            <pc:docMk/>
            <pc:sldMk cId="2760047911" sldId="386"/>
            <ac:spMk id="5" creationId="{7DAAC8D9-7CDF-7B47-BC90-1CCFB4D01135}"/>
          </ac:spMkLst>
        </pc:spChg>
        <pc:picChg chg="add mod modCrop">
          <ac:chgData name="崔泓睿" userId="2a3b6e62-cace-4164-8715-68fe123ec54d" providerId="ADAL" clId="{F311235D-D775-0B4C-BBF5-1C9E9548F0F0}" dt="2021-09-24T08:25:59.059" v="8397" actId="1076"/>
          <ac:picMkLst>
            <pc:docMk/>
            <pc:sldMk cId="2760047911" sldId="386"/>
            <ac:picMk id="4" creationId="{FDF590AC-0EC3-6041-B4B2-9DF675D556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BA3B8-C476-6843-A64D-7B5112658E7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5F9C-7C57-5B42-BDFA-C97E0CF1E52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379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5F9C-7C57-5B42-BDFA-C97E0CF1E52B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9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66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8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13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36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6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2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3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06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6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FE81-882E-E04D-80B4-32FD3193F067}" type="datetimeFigureOut">
              <a:rPr kumimoji="1" lang="zh-CN" altLang="en-US" smtClean="0"/>
              <a:t>2021/10/27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65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361B-721B-524D-BCE1-F7D8E1564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Sublinear GMW-Style Compiler for MPC with Preprocessing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B1B1D-A101-4148-8ECC-CA0DAC60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2021/10/27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36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9F8F-4C0C-42BA-A262-C979B18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Multiplication Protocol</a:t>
            </a:r>
            <a:endParaRPr lang="zh-CN" altLang="en-US" dirty="0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2E60A639-EA56-41ED-9030-1CBDE9327871}"/>
              </a:ext>
            </a:extLst>
          </p:cNvPr>
          <p:cNvSpPr/>
          <p:nvPr/>
        </p:nvSpPr>
        <p:spPr>
          <a:xfrm>
            <a:off x="2393245" y="3344377"/>
            <a:ext cx="914400" cy="889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</a:t>
            </a:r>
            <a:endParaRPr lang="zh-CN" altLang="en-US" dirty="0"/>
          </a:p>
        </p:txBody>
      </p:sp>
      <p:sp>
        <p:nvSpPr>
          <p:cNvPr id="5" name="Flowchart: Delay 4">
            <a:extLst>
              <a:ext uri="{FF2B5EF4-FFF2-40B4-BE49-F238E27FC236}">
                <a16:creationId xmlns:a16="http://schemas.microsoft.com/office/drawing/2014/main" id="{DCF838E2-E48F-4014-9229-678D75A6B659}"/>
              </a:ext>
            </a:extLst>
          </p:cNvPr>
          <p:cNvSpPr/>
          <p:nvPr/>
        </p:nvSpPr>
        <p:spPr>
          <a:xfrm>
            <a:off x="4679244" y="2121032"/>
            <a:ext cx="914400" cy="889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</a:t>
            </a:r>
            <a:endParaRPr lang="zh-CN" altLang="en-US" dirty="0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3A432C6A-7DB4-4A5E-9EF8-C5733B4002E6}"/>
              </a:ext>
            </a:extLst>
          </p:cNvPr>
          <p:cNvSpPr/>
          <p:nvPr/>
        </p:nvSpPr>
        <p:spPr>
          <a:xfrm>
            <a:off x="4679244" y="4508632"/>
            <a:ext cx="914400" cy="8890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Mult</a:t>
            </a:r>
            <a:endParaRPr lang="zh-CN" altLang="en-US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7873566-8E5E-4281-B12B-39F535BEB60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307645" y="2787782"/>
            <a:ext cx="1371599" cy="10010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15A325-9FFB-4592-B261-83FB5212D76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07645" y="3788877"/>
            <a:ext cx="1371599" cy="10010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06B04F-5FB8-4A14-B80B-5E6BE5373BB6}"/>
              </a:ext>
            </a:extLst>
          </p:cNvPr>
          <p:cNvCxnSpPr/>
          <p:nvPr/>
        </p:nvCxnSpPr>
        <p:spPr>
          <a:xfrm>
            <a:off x="1828800" y="3595555"/>
            <a:ext cx="564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4612D9-AF3E-4CE8-8E08-9924C5B25F61}"/>
              </a:ext>
            </a:extLst>
          </p:cNvPr>
          <p:cNvCxnSpPr/>
          <p:nvPr/>
        </p:nvCxnSpPr>
        <p:spPr>
          <a:xfrm>
            <a:off x="1828800" y="4064044"/>
            <a:ext cx="564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F0EE62-1F2C-466A-B650-C6B4C5F523FF}"/>
              </a:ext>
            </a:extLst>
          </p:cNvPr>
          <p:cNvCxnSpPr/>
          <p:nvPr/>
        </p:nvCxnSpPr>
        <p:spPr>
          <a:xfrm>
            <a:off x="5593644" y="2565532"/>
            <a:ext cx="564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7631B6-6F7A-4AD9-BC69-C2DF407ADE95}"/>
              </a:ext>
            </a:extLst>
          </p:cNvPr>
          <p:cNvCxnSpPr/>
          <p:nvPr/>
        </p:nvCxnSpPr>
        <p:spPr>
          <a:xfrm>
            <a:off x="5593643" y="4953132"/>
            <a:ext cx="5644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971C3-8122-4995-81C9-2830A92C41BF}"/>
              </a:ext>
            </a:extLst>
          </p:cNvPr>
          <p:cNvCxnSpPr/>
          <p:nvPr/>
        </p:nvCxnSpPr>
        <p:spPr>
          <a:xfrm>
            <a:off x="3443111" y="2365065"/>
            <a:ext cx="1236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EA09F3-345C-4542-B3D3-BC9BD93EF80F}"/>
              </a:ext>
            </a:extLst>
          </p:cNvPr>
          <p:cNvCxnSpPr/>
          <p:nvPr/>
        </p:nvCxnSpPr>
        <p:spPr>
          <a:xfrm>
            <a:off x="3443110" y="5170354"/>
            <a:ext cx="1236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646CFB-B259-49D3-B6D4-DF1A2FE9D739}"/>
                  </a:ext>
                </a:extLst>
              </p:cNvPr>
              <p:cNvSpPr txBox="1"/>
              <p:nvPr/>
            </p:nvSpPr>
            <p:spPr>
              <a:xfrm>
                <a:off x="1922509" y="327382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646CFB-B259-49D3-B6D4-DF1A2FE9D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9" y="327382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49621F-6777-40FC-BE1E-298C093A6A5A}"/>
                  </a:ext>
                </a:extLst>
              </p:cNvPr>
              <p:cNvSpPr txBox="1"/>
              <p:nvPr/>
            </p:nvSpPr>
            <p:spPr>
              <a:xfrm>
                <a:off x="1922509" y="375642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49621F-6777-40FC-BE1E-298C093A6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509" y="3756422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255007-8681-4503-A8C7-B5A069F512BA}"/>
                  </a:ext>
                </a:extLst>
              </p:cNvPr>
              <p:cNvSpPr txBox="1"/>
              <p:nvPr/>
            </p:nvSpPr>
            <p:spPr>
              <a:xfrm>
                <a:off x="3307645" y="3450945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255007-8681-4503-A8C7-B5A069F51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645" y="3450945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5104FF-C084-46B5-9090-42B20422974F}"/>
                  </a:ext>
                </a:extLst>
              </p:cNvPr>
              <p:cNvSpPr txBox="1"/>
              <p:nvPr/>
            </p:nvSpPr>
            <p:spPr>
              <a:xfrm>
                <a:off x="4302217" y="199315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5104FF-C084-46B5-9090-42B204229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17" y="1993150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D3398C-EB86-4D17-A9D3-74FCF6CE8126}"/>
                  </a:ext>
                </a:extLst>
              </p:cNvPr>
              <p:cNvSpPr txBox="1"/>
              <p:nvPr/>
            </p:nvSpPr>
            <p:spPr>
              <a:xfrm>
                <a:off x="4302217" y="4758411"/>
                <a:ext cx="3770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1D3398C-EB86-4D17-A9D3-74FCF6CE8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17" y="4758411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144B9F-86A8-4D18-ADE9-DD023BCBC87C}"/>
                  </a:ext>
                </a:extLst>
              </p:cNvPr>
              <p:cNvSpPr txBox="1"/>
              <p:nvPr/>
            </p:nvSpPr>
            <p:spPr>
              <a:xfrm>
                <a:off x="5673816" y="219620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144B9F-86A8-4D18-ADE9-DD023BCBC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816" y="219620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A56C49-C832-48C7-8C4C-B6BFC38E24A1}"/>
                  </a:ext>
                </a:extLst>
              </p:cNvPr>
              <p:cNvSpPr txBox="1"/>
              <p:nvPr/>
            </p:nvSpPr>
            <p:spPr>
              <a:xfrm>
                <a:off x="5687353" y="450863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0A56C49-C832-48C7-8C4C-B6BFC38E2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353" y="450863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2BCCDD-923B-43F8-87A8-19C51ED7A875}"/>
                  </a:ext>
                </a:extLst>
              </p:cNvPr>
              <p:cNvSpPr txBox="1"/>
              <p:nvPr/>
            </p:nvSpPr>
            <p:spPr>
              <a:xfrm>
                <a:off x="1572553" y="4273386"/>
                <a:ext cx="231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D2BCCDD-923B-43F8-87A8-19C51ED7A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553" y="4273386"/>
                <a:ext cx="2311146" cy="369332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47C1D-66B0-47A7-BE9C-46E991141634}"/>
                  </a:ext>
                </a:extLst>
              </p:cNvPr>
              <p:cNvSpPr txBox="1"/>
              <p:nvPr/>
            </p:nvSpPr>
            <p:spPr>
              <a:xfrm>
                <a:off x="4217938" y="3059668"/>
                <a:ext cx="2385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47C1D-66B0-47A7-BE9C-46E991141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38" y="3059668"/>
                <a:ext cx="2385140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202FA8-16A7-461F-B109-594AE2A9474B}"/>
                  </a:ext>
                </a:extLst>
              </p:cNvPr>
              <p:cNvSpPr txBox="1"/>
              <p:nvPr/>
            </p:nvSpPr>
            <p:spPr>
              <a:xfrm>
                <a:off x="4217938" y="5500272"/>
                <a:ext cx="2399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,[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202FA8-16A7-461F-B109-594AE2A9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938" y="5500272"/>
                <a:ext cx="2399568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69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B3530-DBDB-B740-999F-BB4955FB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AC35B-25AB-DD46-95E2-DA53398D6E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Broadcast can be done as follows</a:t>
                </a:r>
              </a:p>
              <a:p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 sends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𝑚𝑠𝑔</m:t>
                    </m:r>
                  </m:oMath>
                </a14:m>
                <a:r>
                  <a:rPr kumimoji="1" lang="en-US" altLang="zh-CN" dirty="0"/>
                  <a:t> to other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zh-CN" dirty="0"/>
                  <a:t> parties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Other parties broadcast received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 to check consistency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zh-CN" dirty="0"/>
              </a:p>
              <a:p>
                <a:r>
                  <a:rPr kumimoji="1" lang="en-US" altLang="zh-CN" dirty="0"/>
                  <a:t>Note that the 2</a:t>
                </a:r>
                <a:r>
                  <a:rPr kumimoji="1" lang="en-US" altLang="zh-CN" baseline="30000" dirty="0"/>
                  <a:t>nd</a:t>
                </a:r>
                <a:r>
                  <a:rPr kumimoji="1" lang="en-US" altLang="zh-CN" dirty="0"/>
                  <a:t> message can be batched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6AC35B-25AB-DD46-95E2-DA53398D6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525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D65F-1A57-8E44-9521-97317F75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D59F16-4B57-2549-826D-6916411C3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 a circuit C, define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𝒲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kumimoji="1" lang="en-US" altLang="zh-CN" dirty="0"/>
                  <a:t> to be input wires and multiplication output wires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After running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dirty="0"/>
                  <a:t> until output opening,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for every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dirty="0"/>
                  <a:t>, except additive errors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𝒲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D59F16-4B57-2549-826D-6916411C3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8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47F51-14FE-FC4F-9668-B51354AB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894694-34CC-094C-B734-08F61D032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kumimoji="1" lang="en-US" altLang="zh-CN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kumimoji="1" lang="en-US" altLang="zh-CN" dirty="0"/>
                  <a:t>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We check error by verifying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zh-CN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Soundness error in this step is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894694-34CC-094C-B734-08F61D032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51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48DB2-5899-1040-92C0-CBE0287E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03C75-87BD-5140-AA5D-7C4C88F7B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916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nary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nary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1"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  <m:sup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7A03C75-87BD-5140-AA5D-7C4C88F7B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9165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67B0820-795C-4995-9642-64108D130161}"/>
              </a:ext>
            </a:extLst>
          </p:cNvPr>
          <p:cNvSpPr txBox="1"/>
          <p:nvPr/>
        </p:nvSpPr>
        <p:spPr>
          <a:xfrm>
            <a:off x="5469472" y="4297857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Public Terms</a:t>
            </a:r>
            <a:endParaRPr lang="zh-CN" altLang="en-US" dirty="0"/>
          </a:p>
        </p:txBody>
      </p:sp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D0C837A0-7A74-4EDB-B928-1968EDE35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67" t="23030" r="64444" b="64723"/>
          <a:stretch/>
        </p:blipFill>
        <p:spPr>
          <a:xfrm>
            <a:off x="5294503" y="3647677"/>
            <a:ext cx="1727200" cy="699911"/>
          </a:xfrm>
          <a:prstGeom prst="rect">
            <a:avLst/>
          </a:prstGeom>
        </p:spPr>
      </p:pic>
      <p:pic>
        <p:nvPicPr>
          <p:cNvPr id="6" name="内容占位符 3">
            <a:extLst>
              <a:ext uri="{FF2B5EF4-FFF2-40B4-BE49-F238E27FC236}">
                <a16:creationId xmlns:a16="http://schemas.microsoft.com/office/drawing/2014/main" id="{A0E3984F-C6A5-4AB8-A691-6271C9334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10" t="22240" r="9259" b="63787"/>
          <a:stretch/>
        </p:blipFill>
        <p:spPr>
          <a:xfrm>
            <a:off x="7001593" y="4506695"/>
            <a:ext cx="1603022" cy="798544"/>
          </a:xfrm>
          <a:prstGeom prst="rect">
            <a:avLst/>
          </a:prstGeom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DE677DFB-D8B0-4F17-B5F1-6C3519531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39" t="22438" r="38395" b="63787"/>
          <a:stretch/>
        </p:blipFill>
        <p:spPr>
          <a:xfrm>
            <a:off x="5469472" y="5483179"/>
            <a:ext cx="1715911" cy="787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AAA5E9-A8BD-43D7-B136-B1E137BEDF0B}"/>
              </a:ext>
            </a:extLst>
          </p:cNvPr>
          <p:cNvSpPr txBox="1"/>
          <p:nvPr/>
        </p:nvSpPr>
        <p:spPr>
          <a:xfrm>
            <a:off x="4892655" y="6226341"/>
            <a:ext cx="2745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Input-Independent Terms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9683D8-DEBF-4627-A61F-87709D74AA82}"/>
              </a:ext>
            </a:extLst>
          </p:cNvPr>
          <p:cNvSpPr txBox="1"/>
          <p:nvPr/>
        </p:nvSpPr>
        <p:spPr>
          <a:xfrm>
            <a:off x="7001593" y="5230661"/>
            <a:ext cx="151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 Terms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968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2725E-E6E3-AE4E-B629-F73B3D19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0FFF381-B838-F042-AF31-B6A40DBFA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74" y="1601232"/>
            <a:ext cx="9096726" cy="36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05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37103-61A8-474F-BFAE-E95BA23F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FEC8DB3-908B-5D4F-9A7E-ADD9FD87A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202" y="1690689"/>
            <a:ext cx="8363596" cy="45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10625-3FA8-DD4C-87ED-82A6227B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F590AC-0EC3-6041-B4B2-9DF675D55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84" b="5630"/>
          <a:stretch/>
        </p:blipFill>
        <p:spPr>
          <a:xfrm>
            <a:off x="0" y="1395940"/>
            <a:ext cx="9143997" cy="50969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DAAC8D9-7CDF-7B47-BC90-1CCFB4D01135}"/>
              </a:ext>
            </a:extLst>
          </p:cNvPr>
          <p:cNvSpPr txBox="1"/>
          <p:nvPr/>
        </p:nvSpPr>
        <p:spPr>
          <a:xfrm>
            <a:off x="0" y="6604084"/>
            <a:ext cx="4177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From Ariel </a:t>
            </a:r>
            <a:r>
              <a:rPr kumimoji="1" lang="en-US" altLang="zh-CN" sz="1050" dirty="0" err="1"/>
              <a:t>Nof’s</a:t>
            </a:r>
            <a:r>
              <a:rPr kumimoji="1" lang="en-US" altLang="zh-CN" sz="1050" dirty="0"/>
              <a:t> CRYPTO 2021 talk: https://</a:t>
            </a:r>
            <a:r>
              <a:rPr kumimoji="1" lang="en-US" altLang="zh-CN" sz="1050" dirty="0" err="1"/>
              <a:t>youtu.be</a:t>
            </a:r>
            <a:r>
              <a:rPr kumimoji="1" lang="en-US" altLang="zh-CN" sz="1050" dirty="0"/>
              <a:t>/Lu3ci1ARNDc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60047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FDADB-5F89-C444-A33E-58A69173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0A3C7F-640E-3544-90F6-41130D39A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 order to use FLIOP, we require every element in the proof to be secret-shared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Thus we require every party to broadcast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dirty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for a pre-distributed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Then every party invoke the FLIOP to prove consistency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0A3C7F-640E-3544-90F6-41130D39A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95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D916B-80B2-774D-9C05-92A78886F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FLIOP Language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403AA0-F70C-8040-999A-0DA1000E6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303" y="1675686"/>
            <a:ext cx="8703394" cy="332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62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Online Protocol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Distributed Dealer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Discussion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2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A2BD226-14B4-CB44-9CC3-0FE5A7AB9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60036"/>
            <a:ext cx="9046464" cy="60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0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C6E37-2892-8141-B31E-5425E7E8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FLIOP Recap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06D01-3DF7-D346-AFCD-05A6DD68F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Language: </a:t>
                </a:r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Round 1: Prover prepares deg-1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s.t.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/2+1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/2+2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C06D01-3DF7-D346-AFCD-05A6DD68F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7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4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96FD6-B0E3-9942-AB64-AE4AA4B2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FLIOP Recap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66D964-172C-8145-BE6A-230768CE6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2088009"/>
              </a:xfrm>
            </p:spPr>
            <p:txBody>
              <a:bodyPr/>
              <a:lstStyle/>
              <a:p>
                <a:r>
                  <a:rPr kumimoji="1" lang="en-US" altLang="zh-CN" dirty="0"/>
                  <a:t>Round 1: Prover computes deg-2 polynomial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kumimoji="1" lang="en-US" altLang="zh-CN" dirty="0"/>
                  <a:t> and 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Note that the output of verification equation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(1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]⋅[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66D964-172C-8145-BE6A-230768CE6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2088009"/>
              </a:xfrm>
              <a:blipFill>
                <a:blip r:embed="rId3"/>
                <a:stretch>
                  <a:fillRect l="-1447" t="-13855" b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大括号 3">
            <a:extLst>
              <a:ext uri="{FF2B5EF4-FFF2-40B4-BE49-F238E27FC236}">
                <a16:creationId xmlns:a16="http://schemas.microsoft.com/office/drawing/2014/main" id="{7CFA760B-8B14-D54E-96EA-2511105287DB}"/>
              </a:ext>
            </a:extLst>
          </p:cNvPr>
          <p:cNvSpPr/>
          <p:nvPr/>
        </p:nvSpPr>
        <p:spPr>
          <a:xfrm rot="5400000">
            <a:off x="3611880" y="1539241"/>
            <a:ext cx="414526" cy="4992626"/>
          </a:xfrm>
          <a:prstGeom prst="rightBrace">
            <a:avLst>
              <a:gd name="adj1" fmla="val 48852"/>
              <a:gd name="adj2" fmla="val 50000"/>
            </a:avLst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9F70391-AEE6-4141-9C34-F229823B10A3}"/>
              </a:ext>
            </a:extLst>
          </p:cNvPr>
          <p:cNvSpPr txBox="1">
            <a:spLocks/>
          </p:cNvSpPr>
          <p:nvPr/>
        </p:nvSpPr>
        <p:spPr>
          <a:xfrm>
            <a:off x="2972180" y="4242817"/>
            <a:ext cx="2425446" cy="414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dirty="0"/>
              <a:t>Linear Query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5EDBE66-2359-AC4D-9D47-A4986E6F80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578095"/>
                <a:ext cx="7886700" cy="22799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Then the verifier needs to verify that for random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zh-CN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∈[</m:t>
                          </m:r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5EDBE66-2359-AC4D-9D47-A4986E6F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78095"/>
                <a:ext cx="7886700" cy="2279906"/>
              </a:xfrm>
              <a:prstGeom prst="rect">
                <a:avLst/>
              </a:prstGeom>
              <a:blipFill>
                <a:blip r:embed="rId4"/>
                <a:stretch>
                  <a:fillRect l="-1447" t="-34444" b="-7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728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43025-F739-6B43-94F8-7F305161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FLIOP Recap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96BA8C-72BD-D241-9F54-F65362294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Round 2: Prover computes deg-1 polynomials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s.t.</a:t>
                </a:r>
                <a:r>
                  <a:rPr kumimoji="1"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f>
                            <m:f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/4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kumimoji="1" lang="zh-CN" altLang="en-US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And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∈[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nary>
                  </m:oMath>
                </a14:m>
                <a:r>
                  <a:rPr kumimoji="1" lang="en-US" altLang="zh-CN" dirty="0"/>
                  <a:t> and 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sub>
                    </m:sSub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896BA8C-72BD-D241-9F54-F65362294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5032375"/>
              </a:xfrm>
              <a:blipFill>
                <a:blip r:embed="rId2"/>
                <a:stretch>
                  <a:fillRect l="-1447" t="-2015" r="-161" b="-3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46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1119733-DF4C-DB43-93D1-B88937AA6A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825625"/>
                <a:ext cx="7886700" cy="447763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Round 2: Verifier checks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Note that the checking equation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0|−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Verifier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en-US" altLang="zh-CN" dirty="0"/>
                  <a:t> and verifies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∈[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1119733-DF4C-DB43-93D1-B88937AA6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25625"/>
                <a:ext cx="7886700" cy="4477639"/>
              </a:xfrm>
              <a:prstGeom prst="rect">
                <a:avLst/>
              </a:prstGeom>
              <a:blipFill>
                <a:blip r:embed="rId2"/>
                <a:stretch>
                  <a:fillRect l="-4019" t="-1695" b="-13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409BCB86-4CCE-B94B-A17D-D3400276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FLIOP Recap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CD6E96-8A56-DE41-8BD1-4EB01D961DDE}"/>
              </a:ext>
            </a:extLst>
          </p:cNvPr>
          <p:cNvGrpSpPr/>
          <p:nvPr/>
        </p:nvGrpSpPr>
        <p:grpSpPr>
          <a:xfrm>
            <a:off x="1213102" y="4064444"/>
            <a:ext cx="6711698" cy="829053"/>
            <a:chOff x="1310638" y="4572003"/>
            <a:chExt cx="4992626" cy="829053"/>
          </a:xfrm>
        </p:grpSpPr>
        <p:sp>
          <p:nvSpPr>
            <p:cNvPr id="5" name="右大括号 4">
              <a:extLst>
                <a:ext uri="{FF2B5EF4-FFF2-40B4-BE49-F238E27FC236}">
                  <a16:creationId xmlns:a16="http://schemas.microsoft.com/office/drawing/2014/main" id="{B9CF51CD-FA0B-F146-9ED9-12AAB7BDC001}"/>
                </a:ext>
              </a:extLst>
            </p:cNvPr>
            <p:cNvSpPr/>
            <p:nvPr/>
          </p:nvSpPr>
          <p:spPr>
            <a:xfrm rot="5400000">
              <a:off x="3599688" y="2282953"/>
              <a:ext cx="414526" cy="4992626"/>
            </a:xfrm>
            <a:prstGeom prst="rightBrace">
              <a:avLst>
                <a:gd name="adj1" fmla="val 48852"/>
                <a:gd name="adj2" fmla="val 50000"/>
              </a:avLst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2986DFF7-3B30-8441-81CF-AF301F34E062}"/>
                </a:ext>
              </a:extLst>
            </p:cNvPr>
            <p:cNvSpPr txBox="1">
              <a:spLocks/>
            </p:cNvSpPr>
            <p:nvPr/>
          </p:nvSpPr>
          <p:spPr>
            <a:xfrm>
              <a:off x="2959988" y="4986529"/>
              <a:ext cx="2425446" cy="41452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en-US" altLang="zh-CN" sz="2000" dirty="0"/>
                <a:t>Linear Query</a:t>
              </a:r>
              <a:endParaRPr kumimoji="1" lang="zh-CN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66756F8-B7CC-B941-B47D-5B3EAFEC61A3}"/>
                  </a:ext>
                </a:extLst>
              </p:cNvPr>
              <p:cNvSpPr/>
              <p:nvPr/>
            </p:nvSpPr>
            <p:spPr>
              <a:xfrm>
                <a:off x="6205728" y="2651621"/>
                <a:ext cx="2511552" cy="58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66756F8-B7CC-B941-B47D-5B3EAFEC6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728" y="2651621"/>
                <a:ext cx="2511552" cy="586827"/>
              </a:xfrm>
              <a:prstGeom prst="rect">
                <a:avLst/>
              </a:prstGeom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916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988E-EB08-264C-BB93-BD52699D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FLIOP Recap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B61913-0BB1-1847-80EC-EE0BC338B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Round log(n): Prover needs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 defined by linear functions on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|…|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Prover prepares deg-1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Prover prepares deg-3 polynomial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 and 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 verifier checks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zh-CN" dirty="0"/>
                  <a:t> by a linear query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B61913-0BB1-1847-80EC-EE0BC338B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22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D5482-3C8B-E648-B5E3-F7C58BCC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FLIOP Recap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147983-A438-6E4B-BC22-21F7CA7C1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verifier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zh-CN" dirty="0"/>
                  <a:t> and checks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sup>
                        </m:sSup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kumimoji="1" lang="en-US" altLang="zh-CN" dirty="0"/>
                  <a:t> by three additional queries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147983-A438-6E4B-BC22-21F7CA7C1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654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5C0F0-CDAC-A34F-AAEE-7A86003F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A3FD026D-7BD7-5241-AC00-4597D173D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47" y="1761236"/>
            <a:ext cx="8735906" cy="333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2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604F-62E7-644F-BB7C-1B0B82BE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 the Dealer as a Verifier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8494C3-FECC-DF4F-A16C-A855840D5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7" b="5407"/>
          <a:stretch/>
        </p:blipFill>
        <p:spPr>
          <a:xfrm>
            <a:off x="0" y="1395939"/>
            <a:ext cx="9144000" cy="50969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A9BFCBA-D75D-864A-A92F-241DF2FEC92B}"/>
              </a:ext>
            </a:extLst>
          </p:cNvPr>
          <p:cNvSpPr txBox="1"/>
          <p:nvPr/>
        </p:nvSpPr>
        <p:spPr>
          <a:xfrm>
            <a:off x="0" y="6604084"/>
            <a:ext cx="4177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/>
              <a:t>From Ariel </a:t>
            </a:r>
            <a:r>
              <a:rPr kumimoji="1" lang="en-US" altLang="zh-CN" sz="1050" dirty="0" err="1"/>
              <a:t>Nof’s</a:t>
            </a:r>
            <a:r>
              <a:rPr kumimoji="1" lang="en-US" altLang="zh-CN" sz="1050" dirty="0"/>
              <a:t> CRYPTO 2021 talk: https://</a:t>
            </a:r>
            <a:r>
              <a:rPr kumimoji="1" lang="en-US" altLang="zh-CN" sz="1050" dirty="0" err="1"/>
              <a:t>youtu.be</a:t>
            </a:r>
            <a:r>
              <a:rPr kumimoji="1" lang="en-US" altLang="zh-CN" sz="1050" dirty="0"/>
              <a:t>/Lu3ci1ARNDc</a:t>
            </a: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36569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76D2-D49D-B245-A44E-B1DA91DE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Verification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BDEBD-EE1A-604A-B212-76EF3622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6CDD9A-862C-8F4E-AD0D-CE4C9DF0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"/>
          <a:stretch/>
        </p:blipFill>
        <p:spPr>
          <a:xfrm>
            <a:off x="0" y="1583358"/>
            <a:ext cx="9144000" cy="52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6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7D266-9856-8C48-A058-7B8E1A81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ADB1A-2AB7-3E45-9B01-0E95B14F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Malicious multiparty computation over arbitrary ring/field in the preprocessing model.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Secure computation: semi-honest vs. malicious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Preprocessing: circuit-dependent vs. circuit independent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89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EC674-39C5-E448-96F3-C2DA2629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07EFFC-91CC-F043-BDE6-F3199BD01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74"/>
          <a:stretch/>
        </p:blipFill>
        <p:spPr>
          <a:xfrm>
            <a:off x="-1" y="142086"/>
            <a:ext cx="8899895" cy="13318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7AB68D-38AB-A04F-AA79-BC3712B4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73942"/>
            <a:ext cx="9144000" cy="53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4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AF46E-4766-A746-8397-CEAF55BC3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33159"/>
            <a:ext cx="7886700" cy="2949574"/>
          </a:xfrm>
        </p:spPr>
        <p:txBody>
          <a:bodyPr/>
          <a:lstStyle/>
          <a:p>
            <a:r>
              <a:rPr kumimoji="1" lang="en-US" altLang="zh-CN" dirty="0"/>
              <a:t>Properties of the above verification: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Dealer’s computation is input-independent and thus can be included in preprocessing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/>
              <a:t>By star-sharing, prover’s only action is committing to proof strings, and thus the reduction to FLIOP soundness is trivial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B38379-F6BC-9143-BF6E-7957789A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332"/>
            <a:ext cx="9144000" cy="13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28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Online Protocol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/>
              <a:t>Distributed Dealer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Discussion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88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F81CF-674B-B74C-92A0-573813D4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Dealer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5152B-1325-504A-9496-078816593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As discussed, the dealer’s computation is input-value independent, the dealer needs to compute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Shared randomness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dirty="0"/>
                  <a:t> (the semi-honest protocol)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Random challenge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Verification component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Sup>
                                <m:sSubSup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D5152B-1325-504A-9496-078816593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169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18EAD-EC15-A546-97F9-EC394FE9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Distributed Dealer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CD11E-8E5A-054F-BB6B-5C14AE283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kumimoji="1" lang="en-US" altLang="zh-CN" dirty="0"/>
                  <a:t>Query answer shares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  <m:sup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begChr m:val="⟨"/>
                        <m:endChr m:val="⟩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,ℓ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Sup>
                          <m:sSubSup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 startAt="4"/>
                </a:pPr>
                <a:endParaRPr kumimoji="1" lang="en-US" altLang="zh-CN" dirty="0"/>
              </a:p>
              <a:p>
                <a:r>
                  <a:rPr kumimoji="1" lang="en-US" altLang="zh-CN" dirty="0"/>
                  <a:t>Altogether, the author claims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kumimoji="1" lang="en-US" altLang="zh-CN" dirty="0"/>
                  <a:t> secure multiplications are required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43CD11E-8E5A-054F-BB6B-5C14AE283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537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Online Protocol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Distributed Dealer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/>
              <a:t>Discussion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831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6DE70-7A08-4D45-A091-FD20E202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CEAE1-4186-C844-89E0-2EEA0A35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Security level for preprocessing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composition theorem requires UC-secure implementation, but the authors claim that imperfect security suffices without proof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6E06F-6636-6C49-9C86-D8FE7B0A2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" y="4627391"/>
            <a:ext cx="9089898" cy="15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03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F284A-3D9C-B04E-9DD7-6C33F3BA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166FD-70F6-4D48-B880-002930CAC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Checking multiplication gate’s outputs directly seems more reasonable</a:t>
                </a:r>
                <a:br>
                  <a:rPr kumimoji="1" lang="en-US" altLang="zh-CN" dirty="0"/>
                </a:br>
                <a:endParaRPr kumimoji="1" lang="en-US" altLang="zh-CN" dirty="0"/>
              </a:p>
              <a:p>
                <a:r>
                  <a:rPr kumimoji="1" lang="en-US" altLang="zh-CN" dirty="0"/>
                  <a:t>The circuit-independent protocol does not seem to be secure up to additive attack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r>
                  <a:rPr kumimoji="1" lang="en-US" altLang="zh-CN" dirty="0"/>
                  <a:t> seems redundant, practical efficiency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E166FD-70F6-4D48-B880-002930CAC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19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B314B-923E-484B-9B0D-67ABA689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9EE37-EDF2-FF4B-9B45-BE916003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novel online malicious MPC protocol without authenticated beaver’s triples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Main technique: FLIOP for inner-product relation to enforce consistency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Application of Crypto </a:t>
            </a:r>
            <a:r>
              <a:rPr kumimoji="1" lang="en-US" altLang="zh-CN"/>
              <a:t>2019 paper: </a:t>
            </a:r>
            <a:r>
              <a:rPr lang="en" altLang="zh-CN" i="1" dirty="0"/>
              <a:t>Zero-knowledge proofs on secret-shared data via fully linear PCPs</a:t>
            </a:r>
            <a:endParaRPr kumimoji="1" lang="en-US" altLang="zh-CN" i="1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922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B314B-923E-484B-9B0D-67ABA689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Beaver’s Triples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69EE37-EDF2-FF4B-9B45-BE9160030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Also known as “circuit randomization”, works for arbitrary ring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kumimoji="1" lang="en-US" altLang="zh-CN" dirty="0"/>
                  <a:t> be a linear secret sharing scheme</a:t>
                </a:r>
              </a:p>
              <a:p>
                <a:r>
                  <a:rPr kumimoji="1" lang="en-US" altLang="zh-CN" dirty="0"/>
                  <a:t>Pre-distribute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,[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/>
                  <a:t> for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69EE37-EDF2-FF4B-9B45-BE9160030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7D53C00-537E-0948-8CB7-AC5B44453D78}"/>
              </a:ext>
            </a:extLst>
          </p:cNvPr>
          <p:cNvSpPr txBox="1"/>
          <p:nvPr/>
        </p:nvSpPr>
        <p:spPr>
          <a:xfrm>
            <a:off x="628650" y="6176963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Beaver, Donald. "Efficient multiparty protocols using circuit randomization." </a:t>
            </a:r>
            <a:r>
              <a:rPr lang="en" altLang="zh-CN" sz="1400" i="1" dirty="0"/>
              <a:t>Annual International Cryptology Conference</a:t>
            </a:r>
            <a:r>
              <a:rPr lang="en" altLang="zh-CN" sz="1400" dirty="0"/>
              <a:t>. Springer, Berlin, Heidelberg, 1991.</a:t>
            </a:r>
            <a:endParaRPr kumimoji="1"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2CFA17-764E-7B41-8D8D-B869FEE56C1E}"/>
                  </a:ext>
                </a:extLst>
              </p:cNvPr>
              <p:cNvSpPr txBox="1"/>
              <p:nvPr/>
            </p:nvSpPr>
            <p:spPr>
              <a:xfrm>
                <a:off x="628650" y="5272645"/>
                <a:ext cx="14662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/>
                  <a:t>Open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2CFA17-764E-7B41-8D8D-B869FEE56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72645"/>
                <a:ext cx="1466235" cy="523220"/>
              </a:xfrm>
              <a:prstGeom prst="rect">
                <a:avLst/>
              </a:prstGeom>
              <a:blipFill>
                <a:blip r:embed="rId3"/>
                <a:stretch>
                  <a:fillRect l="-855" t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37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20B2-1AB8-964A-9701-B8F2DABD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Beaver’s Triples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964D0E-BF34-8B4D-9440-918DD9CF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51424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A malicious adversary may open incorrect values corresponding to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CN" dirty="0"/>
                  <a:t>output wires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kumimoji="1" lang="en-US" altLang="zh-CN" dirty="0"/>
                  <a:t>multiplication gate’s input wires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Previous protocols (e.g. SPDZ) use MAC to ensure correct opening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This work uses random linear combination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964D0E-BF34-8B4D-9440-918DD9CF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51424"/>
              </a:xfrm>
              <a:blipFill>
                <a:blip r:embed="rId2"/>
                <a:stretch>
                  <a:fillRect l="-1391" t="-2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63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lang="en-US" altLang="zh-CN" dirty="0"/>
          </a:p>
          <a:p>
            <a:r>
              <a:rPr lang="en-US" altLang="zh-CN" dirty="0"/>
              <a:t>Online Protocol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Distributed Dealer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Discussion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03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2F4FE-CDF0-B643-9AC6-644323A7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187561-1D21-634A-AE12-CF050D06F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Star-Sharing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Properties: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Linear homomorphic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Committing with trusted setup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187561-1D21-634A-AE12-CF050D06F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8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187ED-DFB7-AE41-8A8C-65C8D0BA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Online Protocol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32D665-0E10-8B46-A4B2-77286D7843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4"/>
              </a:xfrm>
            </p:spPr>
            <p:txBody>
              <a:bodyPr/>
              <a:lstStyle/>
              <a:p>
                <a:r>
                  <a:rPr kumimoji="1" lang="en-US" altLang="zh-CN" dirty="0"/>
                  <a:t>Starting point: a semi-honest circuit evaluation protocol with 1) star-compliance and 2) secure-up-to-additive-attack,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32D665-0E10-8B46-A4B2-77286D7843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4"/>
              </a:xfrm>
              <a:blipFill>
                <a:blip r:embed="rId2"/>
                <a:stretch>
                  <a:fillRect l="-1447" t="-6299" r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4D1B371-AB79-9A4F-8B71-0BD6DA9C8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" y="3291051"/>
            <a:ext cx="9095321" cy="190302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95C5EF3-4A3C-114C-86EB-A3E4AE053CF5}"/>
              </a:ext>
            </a:extLst>
          </p:cNvPr>
          <p:cNvSpPr txBox="1">
            <a:spLocks/>
          </p:cNvSpPr>
          <p:nvPr/>
        </p:nvSpPr>
        <p:spPr>
          <a:xfrm>
            <a:off x="628650" y="5056123"/>
            <a:ext cx="7886700" cy="1603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r>
              <a:rPr kumimoji="1" lang="en-US" altLang="zh-CN" dirty="0"/>
              <a:t>Note that this preprocessing depends on the circuit structure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015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2472</TotalTime>
  <Words>1043</Words>
  <Application>Microsoft Macintosh PowerPoint</Application>
  <PresentationFormat>全屏显示(4:3)</PresentationFormat>
  <Paragraphs>199</Paragraphs>
  <Slides>37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Arial</vt:lpstr>
      <vt:lpstr>Cambria Math</vt:lpstr>
      <vt:lpstr>Office 主题​​</vt:lpstr>
      <vt:lpstr>Sublinear GMW-Style Compiler for MPC with Preprocessing</vt:lpstr>
      <vt:lpstr>Synopsis</vt:lpstr>
      <vt:lpstr>Introduction</vt:lpstr>
      <vt:lpstr>Contributions</vt:lpstr>
      <vt:lpstr>Beaver’s Triples</vt:lpstr>
      <vt:lpstr>Beaver’s Triples</vt:lpstr>
      <vt:lpstr>Synopsis</vt:lpstr>
      <vt:lpstr>Online Protocol</vt:lpstr>
      <vt:lpstr>Online Protocol</vt:lpstr>
      <vt:lpstr>Multiplication Protocol</vt:lpstr>
      <vt:lpstr>Online Protocol</vt:lpstr>
      <vt:lpstr>Online Protocol</vt:lpstr>
      <vt:lpstr>Online Protocol</vt:lpstr>
      <vt:lpstr>Online Protocol</vt:lpstr>
      <vt:lpstr>Online Protocol</vt:lpstr>
      <vt:lpstr>Online Protocol</vt:lpstr>
      <vt:lpstr>Online Protocol</vt:lpstr>
      <vt:lpstr>Online Protocol</vt:lpstr>
      <vt:lpstr>FLIOP Language</vt:lpstr>
      <vt:lpstr>PowerPoint 演示文稿</vt:lpstr>
      <vt:lpstr>FLIOP Recap</vt:lpstr>
      <vt:lpstr>FLIOP Recap</vt:lpstr>
      <vt:lpstr>FLIOP Recap</vt:lpstr>
      <vt:lpstr>FLIOP Recap</vt:lpstr>
      <vt:lpstr>FLIOP Recap</vt:lpstr>
      <vt:lpstr>FLIOP Recap</vt:lpstr>
      <vt:lpstr>Online Protocol</vt:lpstr>
      <vt:lpstr>Using the Dealer as a Verifier</vt:lpstr>
      <vt:lpstr>Online Verification</vt:lpstr>
      <vt:lpstr>PowerPoint 演示文稿</vt:lpstr>
      <vt:lpstr>PowerPoint 演示文稿</vt:lpstr>
      <vt:lpstr>Synopsis</vt:lpstr>
      <vt:lpstr>Distributed Dealer</vt:lpstr>
      <vt:lpstr>Distributed Dealer</vt:lpstr>
      <vt:lpstr>Synopsis</vt:lpstr>
      <vt:lpstr>Discussion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Multi-Prover Zero-Knowledge: Better Efficiency and More Applications</dc:title>
  <dc:creator>崔泓睿</dc:creator>
  <cp:lastModifiedBy>崔泓睿</cp:lastModifiedBy>
  <cp:revision>31</cp:revision>
  <dcterms:created xsi:type="dcterms:W3CDTF">2021-08-07T11:16:17Z</dcterms:created>
  <dcterms:modified xsi:type="dcterms:W3CDTF">2021-10-27T01:21:36Z</dcterms:modified>
</cp:coreProperties>
</file>