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5" r:id="rId6"/>
    <p:sldId id="264" r:id="rId7"/>
    <p:sldId id="263" r:id="rId8"/>
    <p:sldId id="262" r:id="rId9"/>
    <p:sldId id="266" r:id="rId10"/>
    <p:sldId id="267" r:id="rId11"/>
    <p:sldId id="261" r:id="rId12"/>
    <p:sldId id="259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9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3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崔泓睿" userId="2a3b6e62-cace-4164-8715-68fe123ec54d" providerId="ADAL" clId="{BEBADBE5-EEB7-984B-8578-555B8A475738}"/>
    <pc:docChg chg="undo custSel addSld delSld modSld">
      <pc:chgData name="崔泓睿" userId="2a3b6e62-cace-4164-8715-68fe123ec54d" providerId="ADAL" clId="{BEBADBE5-EEB7-984B-8578-555B8A475738}" dt="2021-12-01T13:12:05.621" v="11946" actId="20577"/>
      <pc:docMkLst>
        <pc:docMk/>
      </pc:docMkLst>
      <pc:sldChg chg="addSp delSp modSp mod">
        <pc:chgData name="崔泓睿" userId="2a3b6e62-cace-4164-8715-68fe123ec54d" providerId="ADAL" clId="{BEBADBE5-EEB7-984B-8578-555B8A475738}" dt="2021-10-28T07:20:36.414" v="49" actId="14100"/>
        <pc:sldMkLst>
          <pc:docMk/>
          <pc:sldMk cId="3183143985" sldId="256"/>
        </pc:sldMkLst>
        <pc:spChg chg="mod">
          <ac:chgData name="崔泓睿" userId="2a3b6e62-cace-4164-8715-68fe123ec54d" providerId="ADAL" clId="{BEBADBE5-EEB7-984B-8578-555B8A475738}" dt="2021-10-28T07:20:36.414" v="49" actId="14100"/>
          <ac:spMkLst>
            <pc:docMk/>
            <pc:sldMk cId="3183143985" sldId="256"/>
            <ac:spMk id="3" creationId="{A9DA60E2-5C83-354A-9772-791488D17F9E}"/>
          </ac:spMkLst>
        </pc:spChg>
        <pc:spChg chg="add del">
          <ac:chgData name="崔泓睿" userId="2a3b6e62-cace-4164-8715-68fe123ec54d" providerId="ADAL" clId="{BEBADBE5-EEB7-984B-8578-555B8A475738}" dt="2021-10-28T07:19:14.218" v="1"/>
          <ac:spMkLst>
            <pc:docMk/>
            <pc:sldMk cId="3183143985" sldId="256"/>
            <ac:spMk id="4" creationId="{EE096519-5CEF-724C-AB62-105EA9852F0A}"/>
          </ac:spMkLst>
        </pc:spChg>
        <pc:spChg chg="add del">
          <ac:chgData name="崔泓睿" userId="2a3b6e62-cace-4164-8715-68fe123ec54d" providerId="ADAL" clId="{BEBADBE5-EEB7-984B-8578-555B8A475738}" dt="2021-10-28T07:19:14.218" v="1"/>
          <ac:spMkLst>
            <pc:docMk/>
            <pc:sldMk cId="3183143985" sldId="256"/>
            <ac:spMk id="5" creationId="{20BAF0F7-B793-C248-9956-209CF7F63383}"/>
          </ac:spMkLst>
        </pc:spChg>
        <pc:spChg chg="add del">
          <ac:chgData name="崔泓睿" userId="2a3b6e62-cace-4164-8715-68fe123ec54d" providerId="ADAL" clId="{BEBADBE5-EEB7-984B-8578-555B8A475738}" dt="2021-10-28T07:19:14.218" v="1"/>
          <ac:spMkLst>
            <pc:docMk/>
            <pc:sldMk cId="3183143985" sldId="256"/>
            <ac:spMk id="6" creationId="{74F2F01B-BD98-5148-B3A1-8601A43451F6}"/>
          </ac:spMkLst>
        </pc:spChg>
        <pc:spChg chg="add del">
          <ac:chgData name="崔泓睿" userId="2a3b6e62-cace-4164-8715-68fe123ec54d" providerId="ADAL" clId="{BEBADBE5-EEB7-984B-8578-555B8A475738}" dt="2021-10-28T07:19:14.218" v="1"/>
          <ac:spMkLst>
            <pc:docMk/>
            <pc:sldMk cId="3183143985" sldId="256"/>
            <ac:spMk id="7" creationId="{6C1B3B71-CA6B-9245-94D1-4DA5F16ED8F3}"/>
          </ac:spMkLst>
        </pc:spChg>
        <pc:spChg chg="add del">
          <ac:chgData name="崔泓睿" userId="2a3b6e62-cace-4164-8715-68fe123ec54d" providerId="ADAL" clId="{BEBADBE5-EEB7-984B-8578-555B8A475738}" dt="2021-10-28T07:19:14.218" v="1"/>
          <ac:spMkLst>
            <pc:docMk/>
            <pc:sldMk cId="3183143985" sldId="256"/>
            <ac:spMk id="8" creationId="{3C7B42F3-87D3-044B-AD92-70BA91452BC2}"/>
          </ac:spMkLst>
        </pc:spChg>
        <pc:spChg chg="add del">
          <ac:chgData name="崔泓睿" userId="2a3b6e62-cace-4164-8715-68fe123ec54d" providerId="ADAL" clId="{BEBADBE5-EEB7-984B-8578-555B8A475738}" dt="2021-10-28T07:19:14.218" v="1"/>
          <ac:spMkLst>
            <pc:docMk/>
            <pc:sldMk cId="3183143985" sldId="256"/>
            <ac:spMk id="9" creationId="{E3511AA2-D18A-BD4D-8678-9F730E114282}"/>
          </ac:spMkLst>
        </pc:spChg>
        <pc:spChg chg="add del">
          <ac:chgData name="崔泓睿" userId="2a3b6e62-cace-4164-8715-68fe123ec54d" providerId="ADAL" clId="{BEBADBE5-EEB7-984B-8578-555B8A475738}" dt="2021-10-28T07:19:27.428" v="3"/>
          <ac:spMkLst>
            <pc:docMk/>
            <pc:sldMk cId="3183143985" sldId="256"/>
            <ac:spMk id="10" creationId="{5B3C676A-0BC6-9242-9604-528035BBE9F3}"/>
          </ac:spMkLst>
        </pc:spChg>
        <pc:spChg chg="add del">
          <ac:chgData name="崔泓睿" userId="2a3b6e62-cace-4164-8715-68fe123ec54d" providerId="ADAL" clId="{BEBADBE5-EEB7-984B-8578-555B8A475738}" dt="2021-10-28T07:19:27.428" v="3"/>
          <ac:spMkLst>
            <pc:docMk/>
            <pc:sldMk cId="3183143985" sldId="256"/>
            <ac:spMk id="11" creationId="{ACAC3401-86D2-2E4E-84C7-27E8F5A807D1}"/>
          </ac:spMkLst>
        </pc:spChg>
        <pc:spChg chg="add del">
          <ac:chgData name="崔泓睿" userId="2a3b6e62-cace-4164-8715-68fe123ec54d" providerId="ADAL" clId="{BEBADBE5-EEB7-984B-8578-555B8A475738}" dt="2021-10-28T07:19:27.428" v="3"/>
          <ac:spMkLst>
            <pc:docMk/>
            <pc:sldMk cId="3183143985" sldId="256"/>
            <ac:spMk id="12" creationId="{9F7DD9E5-3522-5A42-9398-F3BAECFBB385}"/>
          </ac:spMkLst>
        </pc:spChg>
        <pc:spChg chg="add del">
          <ac:chgData name="崔泓睿" userId="2a3b6e62-cace-4164-8715-68fe123ec54d" providerId="ADAL" clId="{BEBADBE5-EEB7-984B-8578-555B8A475738}" dt="2021-10-28T07:19:27.428" v="3"/>
          <ac:spMkLst>
            <pc:docMk/>
            <pc:sldMk cId="3183143985" sldId="256"/>
            <ac:spMk id="13" creationId="{6535AAD4-016B-B64D-9DD6-6AF64AE4A190}"/>
          </ac:spMkLst>
        </pc:spChg>
        <pc:spChg chg="add del">
          <ac:chgData name="崔泓睿" userId="2a3b6e62-cace-4164-8715-68fe123ec54d" providerId="ADAL" clId="{BEBADBE5-EEB7-984B-8578-555B8A475738}" dt="2021-10-28T07:19:27.428" v="3"/>
          <ac:spMkLst>
            <pc:docMk/>
            <pc:sldMk cId="3183143985" sldId="256"/>
            <ac:spMk id="14" creationId="{C66F31F0-6D17-B448-8B1E-CC9CBC9B9033}"/>
          </ac:spMkLst>
        </pc:spChg>
        <pc:spChg chg="add del">
          <ac:chgData name="崔泓睿" userId="2a3b6e62-cace-4164-8715-68fe123ec54d" providerId="ADAL" clId="{BEBADBE5-EEB7-984B-8578-555B8A475738}" dt="2021-10-28T07:19:27.428" v="3"/>
          <ac:spMkLst>
            <pc:docMk/>
            <pc:sldMk cId="3183143985" sldId="256"/>
            <ac:spMk id="15" creationId="{CEB3A04D-FFC5-EE49-8C79-73CD3BC07684}"/>
          </ac:spMkLst>
        </pc:spChg>
      </pc:sldChg>
      <pc:sldChg chg="modSp mod">
        <pc:chgData name="崔泓睿" userId="2a3b6e62-cace-4164-8715-68fe123ec54d" providerId="ADAL" clId="{BEBADBE5-EEB7-984B-8578-555B8A475738}" dt="2021-10-28T09:55:48.484" v="472" actId="207"/>
        <pc:sldMkLst>
          <pc:docMk/>
          <pc:sldMk cId="1035215927" sldId="257"/>
        </pc:sldMkLst>
        <pc:spChg chg="mod">
          <ac:chgData name="崔泓睿" userId="2a3b6e62-cace-4164-8715-68fe123ec54d" providerId="ADAL" clId="{BEBADBE5-EEB7-984B-8578-555B8A475738}" dt="2021-10-28T09:55:48.484" v="472" actId="207"/>
          <ac:spMkLst>
            <pc:docMk/>
            <pc:sldMk cId="1035215927" sldId="257"/>
            <ac:spMk id="3" creationId="{3E1B9506-53D5-194C-8902-3D662048D29A}"/>
          </ac:spMkLst>
        </pc:spChg>
      </pc:sldChg>
      <pc:sldChg chg="addSp delSp modSp new mod">
        <pc:chgData name="崔泓睿" userId="2a3b6e62-cace-4164-8715-68fe123ec54d" providerId="ADAL" clId="{BEBADBE5-EEB7-984B-8578-555B8A475738}" dt="2021-11-15T04:54:56.131" v="11619" actId="114"/>
        <pc:sldMkLst>
          <pc:docMk/>
          <pc:sldMk cId="3208220827" sldId="258"/>
        </pc:sldMkLst>
        <pc:spChg chg="mod">
          <ac:chgData name="崔泓睿" userId="2a3b6e62-cace-4164-8715-68fe123ec54d" providerId="ADAL" clId="{BEBADBE5-EEB7-984B-8578-555B8A475738}" dt="2021-10-28T07:23:30.231" v="154" actId="20577"/>
          <ac:spMkLst>
            <pc:docMk/>
            <pc:sldMk cId="3208220827" sldId="258"/>
            <ac:spMk id="2" creationId="{66FB7307-B823-2147-8EBC-50E1D81F1CDD}"/>
          </ac:spMkLst>
        </pc:spChg>
        <pc:spChg chg="mod">
          <ac:chgData name="崔泓睿" userId="2a3b6e62-cace-4164-8715-68fe123ec54d" providerId="ADAL" clId="{BEBADBE5-EEB7-984B-8578-555B8A475738}" dt="2021-11-15T04:54:56.131" v="11619" actId="114"/>
          <ac:spMkLst>
            <pc:docMk/>
            <pc:sldMk cId="3208220827" sldId="258"/>
            <ac:spMk id="3" creationId="{8F89BFDB-9FA3-5B43-8F9B-292D17052325}"/>
          </ac:spMkLst>
        </pc:spChg>
        <pc:picChg chg="add del mod">
          <ac:chgData name="崔泓睿" userId="2a3b6e62-cace-4164-8715-68fe123ec54d" providerId="ADAL" clId="{BEBADBE5-EEB7-984B-8578-555B8A475738}" dt="2021-10-28T10:01:26.262" v="548" actId="478"/>
          <ac:picMkLst>
            <pc:docMk/>
            <pc:sldMk cId="3208220827" sldId="258"/>
            <ac:picMk id="5" creationId="{205F3295-2F29-C54E-8334-770B88817F8C}"/>
          </ac:picMkLst>
        </pc:picChg>
        <pc:picChg chg="add del mod">
          <ac:chgData name="崔泓睿" userId="2a3b6e62-cace-4164-8715-68fe123ec54d" providerId="ADAL" clId="{BEBADBE5-EEB7-984B-8578-555B8A475738}" dt="2021-10-28T10:01:26.262" v="548" actId="478"/>
          <ac:picMkLst>
            <pc:docMk/>
            <pc:sldMk cId="3208220827" sldId="258"/>
            <ac:picMk id="7" creationId="{37362914-6D05-6F47-B174-9DB07F2AC0FA}"/>
          </ac:picMkLst>
        </pc:picChg>
      </pc:sldChg>
      <pc:sldChg chg="addSp delSp modSp new mod">
        <pc:chgData name="崔泓睿" userId="2a3b6e62-cace-4164-8715-68fe123ec54d" providerId="ADAL" clId="{BEBADBE5-EEB7-984B-8578-555B8A475738}" dt="2021-11-11T07:25:07.937" v="9006" actId="20577"/>
        <pc:sldMkLst>
          <pc:docMk/>
          <pc:sldMk cId="3927164255" sldId="259"/>
        </pc:sldMkLst>
        <pc:spChg chg="mod">
          <ac:chgData name="崔泓睿" userId="2a3b6e62-cace-4164-8715-68fe123ec54d" providerId="ADAL" clId="{BEBADBE5-EEB7-984B-8578-555B8A475738}" dt="2021-10-28T12:36:00.411" v="3569" actId="20577"/>
          <ac:spMkLst>
            <pc:docMk/>
            <pc:sldMk cId="3927164255" sldId="259"/>
            <ac:spMk id="2" creationId="{44D69CBE-D8D1-734C-9F47-063B35C5BCA7}"/>
          </ac:spMkLst>
        </pc:spChg>
        <pc:spChg chg="mod">
          <ac:chgData name="崔泓睿" userId="2a3b6e62-cace-4164-8715-68fe123ec54d" providerId="ADAL" clId="{BEBADBE5-EEB7-984B-8578-555B8A475738}" dt="2021-11-11T07:25:07.937" v="9006" actId="20577"/>
          <ac:spMkLst>
            <pc:docMk/>
            <pc:sldMk cId="3927164255" sldId="259"/>
            <ac:spMk id="3" creationId="{912CBDAE-D8FD-7746-8A55-97F89EE71FA4}"/>
          </ac:spMkLst>
        </pc:spChg>
        <pc:spChg chg="add mod">
          <ac:chgData name="崔泓睿" userId="2a3b6e62-cace-4164-8715-68fe123ec54d" providerId="ADAL" clId="{BEBADBE5-EEB7-984B-8578-555B8A475738}" dt="2021-11-01T11:18:22.021" v="4926" actId="1076"/>
          <ac:spMkLst>
            <pc:docMk/>
            <pc:sldMk cId="3927164255" sldId="259"/>
            <ac:spMk id="4" creationId="{574E89F9-75B8-6344-A6B8-88541802BD4F}"/>
          </ac:spMkLst>
        </pc:spChg>
        <pc:spChg chg="add del mod">
          <ac:chgData name="崔泓睿" userId="2a3b6e62-cace-4164-8715-68fe123ec54d" providerId="ADAL" clId="{BEBADBE5-EEB7-984B-8578-555B8A475738}" dt="2021-11-01T11:18:18.038" v="4924" actId="478"/>
          <ac:spMkLst>
            <pc:docMk/>
            <pc:sldMk cId="3927164255" sldId="259"/>
            <ac:spMk id="6" creationId="{9721B24D-53E8-794C-B77C-DF0AF062F8C5}"/>
          </ac:spMkLst>
        </pc:spChg>
        <pc:spChg chg="add mod">
          <ac:chgData name="崔泓睿" userId="2a3b6e62-cace-4164-8715-68fe123ec54d" providerId="ADAL" clId="{BEBADBE5-EEB7-984B-8578-555B8A475738}" dt="2021-11-01T11:20:51.609" v="4993" actId="1076"/>
          <ac:spMkLst>
            <pc:docMk/>
            <pc:sldMk cId="3927164255" sldId="259"/>
            <ac:spMk id="7" creationId="{D0085203-B04C-CE44-9CC6-8F9B72F17814}"/>
          </ac:spMkLst>
        </pc:spChg>
        <pc:spChg chg="add mod">
          <ac:chgData name="崔泓睿" userId="2a3b6e62-cace-4164-8715-68fe123ec54d" providerId="ADAL" clId="{BEBADBE5-EEB7-984B-8578-555B8A475738}" dt="2021-11-01T11:21:18.875" v="5016" actId="1076"/>
          <ac:spMkLst>
            <pc:docMk/>
            <pc:sldMk cId="3927164255" sldId="259"/>
            <ac:spMk id="8" creationId="{10795F6F-4322-7D40-8498-BED59CB85D9C}"/>
          </ac:spMkLst>
        </pc:spChg>
        <pc:spChg chg="add del mod">
          <ac:chgData name="崔泓睿" userId="2a3b6e62-cace-4164-8715-68fe123ec54d" providerId="ADAL" clId="{BEBADBE5-EEB7-984B-8578-555B8A475738}" dt="2021-11-01T11:19:15.222" v="4972"/>
          <ac:spMkLst>
            <pc:docMk/>
            <pc:sldMk cId="3927164255" sldId="259"/>
            <ac:spMk id="9" creationId="{A977B55E-7B67-4F46-9F68-27E198C242AE}"/>
          </ac:spMkLst>
        </pc:spChg>
        <pc:spChg chg="add del mod">
          <ac:chgData name="崔泓睿" userId="2a3b6e62-cace-4164-8715-68fe123ec54d" providerId="ADAL" clId="{BEBADBE5-EEB7-984B-8578-555B8A475738}" dt="2021-11-01T11:21:19.939" v="5018"/>
          <ac:spMkLst>
            <pc:docMk/>
            <pc:sldMk cId="3927164255" sldId="259"/>
            <ac:spMk id="22" creationId="{607DDD8F-B192-CB41-A27E-6D4BBD54A22E}"/>
          </ac:spMkLst>
        </pc:spChg>
        <pc:spChg chg="add mod">
          <ac:chgData name="崔泓睿" userId="2a3b6e62-cace-4164-8715-68fe123ec54d" providerId="ADAL" clId="{BEBADBE5-EEB7-984B-8578-555B8A475738}" dt="2021-11-01T11:21:13.535" v="5015" actId="1076"/>
          <ac:spMkLst>
            <pc:docMk/>
            <pc:sldMk cId="3927164255" sldId="259"/>
            <ac:spMk id="27" creationId="{FE24B294-D8DE-294E-A335-2E08A5FFA896}"/>
          </ac:spMkLst>
        </pc:spChg>
        <pc:spChg chg="add mod">
          <ac:chgData name="崔泓睿" userId="2a3b6e62-cace-4164-8715-68fe123ec54d" providerId="ADAL" clId="{BEBADBE5-EEB7-984B-8578-555B8A475738}" dt="2021-11-01T11:21:56.952" v="5054" actId="1076"/>
          <ac:spMkLst>
            <pc:docMk/>
            <pc:sldMk cId="3927164255" sldId="259"/>
            <ac:spMk id="31" creationId="{5E7BB230-D310-AD4A-AC09-7FE6CE2728C4}"/>
          </ac:spMkLst>
        </pc:spChg>
        <pc:cxnChg chg="add del mod">
          <ac:chgData name="崔泓睿" userId="2a3b6e62-cace-4164-8715-68fe123ec54d" providerId="ADAL" clId="{BEBADBE5-EEB7-984B-8578-555B8A475738}" dt="2021-11-01T11:18:18.038" v="4924" actId="478"/>
          <ac:cxnSpMkLst>
            <pc:docMk/>
            <pc:sldMk cId="3927164255" sldId="259"/>
            <ac:cxnSpMk id="5" creationId="{F6CBC98A-6994-3446-9BBC-7229E60DF38B}"/>
          </ac:cxnSpMkLst>
        </pc:cxnChg>
        <pc:cxnChg chg="add mod">
          <ac:chgData name="崔泓睿" userId="2a3b6e62-cace-4164-8715-68fe123ec54d" providerId="ADAL" clId="{BEBADBE5-EEB7-984B-8578-555B8A475738}" dt="2021-11-01T11:20:51.609" v="4993" actId="1076"/>
          <ac:cxnSpMkLst>
            <pc:docMk/>
            <pc:sldMk cId="3927164255" sldId="259"/>
            <ac:cxnSpMk id="11" creationId="{80F6861A-A0B4-B046-910E-2ADB12EDB9AD}"/>
          </ac:cxnSpMkLst>
        </pc:cxnChg>
        <pc:cxnChg chg="add mod">
          <ac:chgData name="崔泓睿" userId="2a3b6e62-cace-4164-8715-68fe123ec54d" providerId="ADAL" clId="{BEBADBE5-EEB7-984B-8578-555B8A475738}" dt="2021-11-01T11:21:18.875" v="5016" actId="1076"/>
          <ac:cxnSpMkLst>
            <pc:docMk/>
            <pc:sldMk cId="3927164255" sldId="259"/>
            <ac:cxnSpMk id="17" creationId="{7CECACCB-5CB6-2147-8B18-29A4F93815F5}"/>
          </ac:cxnSpMkLst>
        </pc:cxnChg>
        <pc:cxnChg chg="add mod">
          <ac:chgData name="崔泓睿" userId="2a3b6e62-cace-4164-8715-68fe123ec54d" providerId="ADAL" clId="{BEBADBE5-EEB7-984B-8578-555B8A475738}" dt="2021-11-01T11:21:21.854" v="5019" actId="14100"/>
          <ac:cxnSpMkLst>
            <pc:docMk/>
            <pc:sldMk cId="3927164255" sldId="259"/>
            <ac:cxnSpMk id="20" creationId="{96CF737D-8A85-F94D-A209-077FDAF60F38}"/>
          </ac:cxnSpMkLst>
        </pc:cxnChg>
      </pc:sldChg>
      <pc:sldChg chg="modSp add mod">
        <pc:chgData name="崔泓睿" userId="2a3b6e62-cace-4164-8715-68fe123ec54d" providerId="ADAL" clId="{BEBADBE5-EEB7-984B-8578-555B8A475738}" dt="2021-10-28T09:55:54.975" v="474" actId="207"/>
        <pc:sldMkLst>
          <pc:docMk/>
          <pc:sldMk cId="1952640754" sldId="260"/>
        </pc:sldMkLst>
        <pc:spChg chg="mod">
          <ac:chgData name="崔泓睿" userId="2a3b6e62-cace-4164-8715-68fe123ec54d" providerId="ADAL" clId="{BEBADBE5-EEB7-984B-8578-555B8A475738}" dt="2021-10-28T09:55:54.975" v="474" actId="207"/>
          <ac:spMkLst>
            <pc:docMk/>
            <pc:sldMk cId="1952640754" sldId="260"/>
            <ac:spMk id="3" creationId="{3E1B9506-53D5-194C-8902-3D662048D29A}"/>
          </ac:spMkLst>
        </pc:spChg>
      </pc:sldChg>
      <pc:sldChg chg="modSp add mod">
        <pc:chgData name="崔泓睿" userId="2a3b6e62-cace-4164-8715-68fe123ec54d" providerId="ADAL" clId="{BEBADBE5-EEB7-984B-8578-555B8A475738}" dt="2021-10-28T09:55:58.967" v="475" actId="207"/>
        <pc:sldMkLst>
          <pc:docMk/>
          <pc:sldMk cId="3663254534" sldId="261"/>
        </pc:sldMkLst>
        <pc:spChg chg="mod">
          <ac:chgData name="崔泓睿" userId="2a3b6e62-cace-4164-8715-68fe123ec54d" providerId="ADAL" clId="{BEBADBE5-EEB7-984B-8578-555B8A475738}" dt="2021-10-28T09:55:58.967" v="475" actId="207"/>
          <ac:spMkLst>
            <pc:docMk/>
            <pc:sldMk cId="3663254534" sldId="261"/>
            <ac:spMk id="3" creationId="{3E1B9506-53D5-194C-8902-3D662048D29A}"/>
          </ac:spMkLst>
        </pc:spChg>
      </pc:sldChg>
      <pc:sldChg chg="addSp delSp modSp new mod">
        <pc:chgData name="崔泓睿" userId="2a3b6e62-cace-4164-8715-68fe123ec54d" providerId="ADAL" clId="{BEBADBE5-EEB7-984B-8578-555B8A475738}" dt="2021-12-01T13:12:05.621" v="11946" actId="20577"/>
        <pc:sldMkLst>
          <pc:docMk/>
          <pc:sldMk cId="4099118559" sldId="262"/>
        </pc:sldMkLst>
        <pc:spChg chg="mod">
          <ac:chgData name="崔泓睿" userId="2a3b6e62-cace-4164-8715-68fe123ec54d" providerId="ADAL" clId="{BEBADBE5-EEB7-984B-8578-555B8A475738}" dt="2021-10-28T10:25:51.877" v="691" actId="20577"/>
          <ac:spMkLst>
            <pc:docMk/>
            <pc:sldMk cId="4099118559" sldId="262"/>
            <ac:spMk id="2" creationId="{AF0D6EB5-E722-CD44-BE8D-FB176F75FD7E}"/>
          </ac:spMkLst>
        </pc:spChg>
        <pc:spChg chg="mod">
          <ac:chgData name="崔泓睿" userId="2a3b6e62-cace-4164-8715-68fe123ec54d" providerId="ADAL" clId="{BEBADBE5-EEB7-984B-8578-555B8A475738}" dt="2021-11-11T07:22:11.166" v="8991" actId="20577"/>
          <ac:spMkLst>
            <pc:docMk/>
            <pc:sldMk cId="4099118559" sldId="262"/>
            <ac:spMk id="3" creationId="{8BEBE83B-72AC-F643-ABA6-2EAB048D1C3C}"/>
          </ac:spMkLst>
        </pc:spChg>
        <pc:spChg chg="add mod">
          <ac:chgData name="崔泓睿" userId="2a3b6e62-cace-4164-8715-68fe123ec54d" providerId="ADAL" clId="{BEBADBE5-EEB7-984B-8578-555B8A475738}" dt="2021-10-28T12:01:07.005" v="2851" actId="1076"/>
          <ac:spMkLst>
            <pc:docMk/>
            <pc:sldMk cId="4099118559" sldId="262"/>
            <ac:spMk id="8" creationId="{8D76A4E3-55DB-8647-A8DB-8288F5A11D9A}"/>
          </ac:spMkLst>
        </pc:spChg>
        <pc:spChg chg="add mod">
          <ac:chgData name="崔泓睿" userId="2a3b6e62-cace-4164-8715-68fe123ec54d" providerId="ADAL" clId="{BEBADBE5-EEB7-984B-8578-555B8A475738}" dt="2021-10-28T12:01:11.277" v="2852" actId="1076"/>
          <ac:spMkLst>
            <pc:docMk/>
            <pc:sldMk cId="4099118559" sldId="262"/>
            <ac:spMk id="9" creationId="{C66F0387-ACD3-DA41-B289-0EC745697705}"/>
          </ac:spMkLst>
        </pc:spChg>
        <pc:spChg chg="add del mod">
          <ac:chgData name="崔泓睿" userId="2a3b6e62-cace-4164-8715-68fe123ec54d" providerId="ADAL" clId="{BEBADBE5-EEB7-984B-8578-555B8A475738}" dt="2021-10-28T11:59:32.988" v="2767"/>
          <ac:spMkLst>
            <pc:docMk/>
            <pc:sldMk cId="4099118559" sldId="262"/>
            <ac:spMk id="10" creationId="{879A2E89-2305-C24C-822F-238F7F002A60}"/>
          </ac:spMkLst>
        </pc:spChg>
        <pc:spChg chg="add del mod">
          <ac:chgData name="崔泓睿" userId="2a3b6e62-cace-4164-8715-68fe123ec54d" providerId="ADAL" clId="{BEBADBE5-EEB7-984B-8578-555B8A475738}" dt="2021-10-28T11:59:30.659" v="2765"/>
          <ac:spMkLst>
            <pc:docMk/>
            <pc:sldMk cId="4099118559" sldId="262"/>
            <ac:spMk id="11" creationId="{A6AD3376-B2A5-1A4B-B194-4B008560BC60}"/>
          </ac:spMkLst>
        </pc:spChg>
        <pc:spChg chg="add mod">
          <ac:chgData name="崔泓睿" userId="2a3b6e62-cace-4164-8715-68fe123ec54d" providerId="ADAL" clId="{BEBADBE5-EEB7-984B-8578-555B8A475738}" dt="2021-10-28T12:06:18.844" v="2929" actId="20577"/>
          <ac:spMkLst>
            <pc:docMk/>
            <pc:sldMk cId="4099118559" sldId="262"/>
            <ac:spMk id="13" creationId="{46FDB601-8842-9641-B385-6E5E840B3476}"/>
          </ac:spMkLst>
        </pc:spChg>
        <pc:spChg chg="add del mod">
          <ac:chgData name="崔泓睿" userId="2a3b6e62-cace-4164-8715-68fe123ec54d" providerId="ADAL" clId="{BEBADBE5-EEB7-984B-8578-555B8A475738}" dt="2021-10-28T12:01:42.688" v="2871" actId="478"/>
          <ac:spMkLst>
            <pc:docMk/>
            <pc:sldMk cId="4099118559" sldId="262"/>
            <ac:spMk id="14" creationId="{37E823FD-9956-3F4F-B25D-750E98C684F3}"/>
          </ac:spMkLst>
        </pc:spChg>
        <pc:spChg chg="add mod">
          <ac:chgData name="崔泓睿" userId="2a3b6e62-cace-4164-8715-68fe123ec54d" providerId="ADAL" clId="{BEBADBE5-EEB7-984B-8578-555B8A475738}" dt="2021-12-01T13:12:05.621" v="11946" actId="20577"/>
          <ac:spMkLst>
            <pc:docMk/>
            <pc:sldMk cId="4099118559" sldId="262"/>
            <ac:spMk id="15" creationId="{6DB37447-19B1-A54D-B0F7-F2F1895C1D48}"/>
          </ac:spMkLst>
        </pc:spChg>
        <pc:spChg chg="add del mod">
          <ac:chgData name="崔泓睿" userId="2a3b6e62-cace-4164-8715-68fe123ec54d" providerId="ADAL" clId="{BEBADBE5-EEB7-984B-8578-555B8A475738}" dt="2021-10-28T12:02:14.576" v="2878" actId="767"/>
          <ac:spMkLst>
            <pc:docMk/>
            <pc:sldMk cId="4099118559" sldId="262"/>
            <ac:spMk id="16" creationId="{358B7DE2-07D3-EA4D-AF77-E41CA5DF3847}"/>
          </ac:spMkLst>
        </pc:spChg>
        <pc:spChg chg="add del mod">
          <ac:chgData name="崔泓睿" userId="2a3b6e62-cace-4164-8715-68fe123ec54d" providerId="ADAL" clId="{BEBADBE5-EEB7-984B-8578-555B8A475738}" dt="2021-10-28T12:03:12.220" v="2887" actId="478"/>
          <ac:spMkLst>
            <pc:docMk/>
            <pc:sldMk cId="4099118559" sldId="262"/>
            <ac:spMk id="17" creationId="{301E811F-DC82-374E-9D19-C195559B4512}"/>
          </ac:spMkLst>
        </pc:spChg>
        <pc:spChg chg="add mod">
          <ac:chgData name="崔泓睿" userId="2a3b6e62-cace-4164-8715-68fe123ec54d" providerId="ADAL" clId="{BEBADBE5-EEB7-984B-8578-555B8A475738}" dt="2021-11-11T07:23:08.363" v="9000" actId="14100"/>
          <ac:spMkLst>
            <pc:docMk/>
            <pc:sldMk cId="4099118559" sldId="262"/>
            <ac:spMk id="17" creationId="{577E5C3E-68FB-8D43-A762-CD3BCE28A7E8}"/>
          </ac:spMkLst>
        </pc:spChg>
        <pc:spChg chg="add del">
          <ac:chgData name="崔泓睿" userId="2a3b6e62-cace-4164-8715-68fe123ec54d" providerId="ADAL" clId="{BEBADBE5-EEB7-984B-8578-555B8A475738}" dt="2021-10-28T12:06:52.190" v="2935" actId="11529"/>
          <ac:spMkLst>
            <pc:docMk/>
            <pc:sldMk cId="4099118559" sldId="262"/>
            <ac:spMk id="18" creationId="{40AD7FC4-62A5-8241-AE24-C700A3D85C26}"/>
          </ac:spMkLst>
        </pc:spChg>
        <pc:spChg chg="add mod">
          <ac:chgData name="崔泓睿" userId="2a3b6e62-cace-4164-8715-68fe123ec54d" providerId="ADAL" clId="{BEBADBE5-EEB7-984B-8578-555B8A475738}" dt="2021-10-28T12:07:19.331" v="2945" actId="1076"/>
          <ac:spMkLst>
            <pc:docMk/>
            <pc:sldMk cId="4099118559" sldId="262"/>
            <ac:spMk id="19" creationId="{BD06C30D-40C7-DB41-B458-F567570124DC}"/>
          </ac:spMkLst>
        </pc:spChg>
        <pc:spChg chg="add mod">
          <ac:chgData name="崔泓睿" userId="2a3b6e62-cace-4164-8715-68fe123ec54d" providerId="ADAL" clId="{BEBADBE5-EEB7-984B-8578-555B8A475738}" dt="2021-10-28T12:07:25.214" v="2947" actId="1076"/>
          <ac:spMkLst>
            <pc:docMk/>
            <pc:sldMk cId="4099118559" sldId="262"/>
            <ac:spMk id="20" creationId="{78EB9FBF-708A-9B49-8A14-BEC3CAED9A87}"/>
          </ac:spMkLst>
        </pc:spChg>
        <pc:spChg chg="add mod">
          <ac:chgData name="崔泓睿" userId="2a3b6e62-cace-4164-8715-68fe123ec54d" providerId="ADAL" clId="{BEBADBE5-EEB7-984B-8578-555B8A475738}" dt="2021-10-28T12:07:44.049" v="2958" actId="1076"/>
          <ac:spMkLst>
            <pc:docMk/>
            <pc:sldMk cId="4099118559" sldId="262"/>
            <ac:spMk id="21" creationId="{E89C8D8D-D149-1841-B9CD-2B145993D150}"/>
          </ac:spMkLst>
        </pc:spChg>
        <pc:spChg chg="add mod">
          <ac:chgData name="崔泓睿" userId="2a3b6e62-cace-4164-8715-68fe123ec54d" providerId="ADAL" clId="{BEBADBE5-EEB7-984B-8578-555B8A475738}" dt="2021-10-28T12:07:50.197" v="2962" actId="20577"/>
          <ac:spMkLst>
            <pc:docMk/>
            <pc:sldMk cId="4099118559" sldId="262"/>
            <ac:spMk id="22" creationId="{2722E692-AF72-1248-B699-77A37E8131BC}"/>
          </ac:spMkLst>
        </pc:spChg>
        <pc:spChg chg="add mod">
          <ac:chgData name="崔泓睿" userId="2a3b6e62-cace-4164-8715-68fe123ec54d" providerId="ADAL" clId="{BEBADBE5-EEB7-984B-8578-555B8A475738}" dt="2021-10-28T12:09:02.062" v="2984" actId="20577"/>
          <ac:spMkLst>
            <pc:docMk/>
            <pc:sldMk cId="4099118559" sldId="262"/>
            <ac:spMk id="23" creationId="{D1464185-691B-454B-ABF9-CE22FB117682}"/>
          </ac:spMkLst>
        </pc:spChg>
        <pc:spChg chg="add mod">
          <ac:chgData name="崔泓睿" userId="2a3b6e62-cace-4164-8715-68fe123ec54d" providerId="ADAL" clId="{BEBADBE5-EEB7-984B-8578-555B8A475738}" dt="2021-10-28T12:10:51.598" v="3072" actId="1076"/>
          <ac:spMkLst>
            <pc:docMk/>
            <pc:sldMk cId="4099118559" sldId="262"/>
            <ac:spMk id="24" creationId="{FF862FE1-56B2-7349-80C5-AEA603BDC7FB}"/>
          </ac:spMkLst>
        </pc:spChg>
        <pc:spChg chg="add mod">
          <ac:chgData name="崔泓睿" userId="2a3b6e62-cace-4164-8715-68fe123ec54d" providerId="ADAL" clId="{BEBADBE5-EEB7-984B-8578-555B8A475738}" dt="2021-10-28T12:10:51.598" v="3072" actId="1076"/>
          <ac:spMkLst>
            <pc:docMk/>
            <pc:sldMk cId="4099118559" sldId="262"/>
            <ac:spMk id="25" creationId="{E00CB8EC-F0E0-B44A-8AB4-13A3F12A9EE0}"/>
          </ac:spMkLst>
        </pc:spChg>
        <pc:spChg chg="add del mod">
          <ac:chgData name="崔泓睿" userId="2a3b6e62-cace-4164-8715-68fe123ec54d" providerId="ADAL" clId="{BEBADBE5-EEB7-984B-8578-555B8A475738}" dt="2021-10-28T12:11:04.039" v="3088"/>
          <ac:spMkLst>
            <pc:docMk/>
            <pc:sldMk cId="4099118559" sldId="262"/>
            <ac:spMk id="26" creationId="{73E2A246-880C-624F-899B-DBB6D0747174}"/>
          </ac:spMkLst>
        </pc:spChg>
        <pc:spChg chg="add del mod">
          <ac:chgData name="崔泓睿" userId="2a3b6e62-cace-4164-8715-68fe123ec54d" providerId="ADAL" clId="{BEBADBE5-EEB7-984B-8578-555B8A475738}" dt="2021-10-28T12:11:06.176" v="3089" actId="478"/>
          <ac:spMkLst>
            <pc:docMk/>
            <pc:sldMk cId="4099118559" sldId="262"/>
            <ac:spMk id="27" creationId="{A5FE7E3D-3673-BE4C-A4D3-7C20E0C84DCC}"/>
          </ac:spMkLst>
        </pc:spChg>
        <pc:picChg chg="add mod">
          <ac:chgData name="崔泓睿" userId="2a3b6e62-cace-4164-8715-68fe123ec54d" providerId="ADAL" clId="{BEBADBE5-EEB7-984B-8578-555B8A475738}" dt="2021-10-28T12:01:11.277" v="2852" actId="1076"/>
          <ac:picMkLst>
            <pc:docMk/>
            <pc:sldMk cId="4099118559" sldId="262"/>
            <ac:picMk id="5" creationId="{71B4B592-22FA-7345-9C1E-0CE0D0A5F31C}"/>
          </ac:picMkLst>
        </pc:picChg>
        <pc:picChg chg="add mod">
          <ac:chgData name="崔泓睿" userId="2a3b6e62-cace-4164-8715-68fe123ec54d" providerId="ADAL" clId="{BEBADBE5-EEB7-984B-8578-555B8A475738}" dt="2021-10-28T12:01:07.005" v="2851" actId="1076"/>
          <ac:picMkLst>
            <pc:docMk/>
            <pc:sldMk cId="4099118559" sldId="262"/>
            <ac:picMk id="7" creationId="{2F5B2801-A265-A749-B401-1E9149AD852A}"/>
          </ac:picMkLst>
        </pc:picChg>
      </pc:sldChg>
      <pc:sldChg chg="addSp modSp new mod">
        <pc:chgData name="崔泓睿" userId="2a3b6e62-cace-4164-8715-68fe123ec54d" providerId="ADAL" clId="{BEBADBE5-EEB7-984B-8578-555B8A475738}" dt="2021-10-28T11:20:50.914" v="1820" actId="1076"/>
        <pc:sldMkLst>
          <pc:docMk/>
          <pc:sldMk cId="1839013596" sldId="263"/>
        </pc:sldMkLst>
        <pc:spChg chg="mod">
          <ac:chgData name="崔泓睿" userId="2a3b6e62-cace-4164-8715-68fe123ec54d" providerId="ADAL" clId="{BEBADBE5-EEB7-984B-8578-555B8A475738}" dt="2021-10-28T10:26:05.747" v="705" actId="20577"/>
          <ac:spMkLst>
            <pc:docMk/>
            <pc:sldMk cId="1839013596" sldId="263"/>
            <ac:spMk id="2" creationId="{2B0CB315-71DD-D94F-98EF-DA3B4E4FEC9C}"/>
          </ac:spMkLst>
        </pc:spChg>
        <pc:spChg chg="mod">
          <ac:chgData name="崔泓睿" userId="2a3b6e62-cace-4164-8715-68fe123ec54d" providerId="ADAL" clId="{BEBADBE5-EEB7-984B-8578-555B8A475738}" dt="2021-10-28T10:43:08.607" v="1150" actId="20577"/>
          <ac:spMkLst>
            <pc:docMk/>
            <pc:sldMk cId="1839013596" sldId="263"/>
            <ac:spMk id="3" creationId="{0F2A2758-7A98-8442-93AA-855BD52E0483}"/>
          </ac:spMkLst>
        </pc:spChg>
        <pc:spChg chg="add mod">
          <ac:chgData name="崔泓睿" userId="2a3b6e62-cace-4164-8715-68fe123ec54d" providerId="ADAL" clId="{BEBADBE5-EEB7-984B-8578-555B8A475738}" dt="2021-10-28T11:20:50.914" v="1820" actId="1076"/>
          <ac:spMkLst>
            <pc:docMk/>
            <pc:sldMk cId="1839013596" sldId="263"/>
            <ac:spMk id="4" creationId="{A5DBA69C-12EC-B348-ABC4-4D076B018C2F}"/>
          </ac:spMkLst>
        </pc:spChg>
      </pc:sldChg>
      <pc:sldChg chg="addSp modSp new mod">
        <pc:chgData name="崔泓睿" userId="2a3b6e62-cace-4164-8715-68fe123ec54d" providerId="ADAL" clId="{BEBADBE5-EEB7-984B-8578-555B8A475738}" dt="2021-12-01T04:16:31.794" v="11811"/>
        <pc:sldMkLst>
          <pc:docMk/>
          <pc:sldMk cId="3240954601" sldId="264"/>
        </pc:sldMkLst>
        <pc:spChg chg="mod">
          <ac:chgData name="崔泓睿" userId="2a3b6e62-cace-4164-8715-68fe123ec54d" providerId="ADAL" clId="{BEBADBE5-EEB7-984B-8578-555B8A475738}" dt="2021-10-28T11:01:32.046" v="1226" actId="20577"/>
          <ac:spMkLst>
            <pc:docMk/>
            <pc:sldMk cId="3240954601" sldId="264"/>
            <ac:spMk id="2" creationId="{5DC5ACEE-EEA6-064C-ABF8-184B98EF5247}"/>
          </ac:spMkLst>
        </pc:spChg>
        <pc:spChg chg="mod">
          <ac:chgData name="崔泓睿" userId="2a3b6e62-cace-4164-8715-68fe123ec54d" providerId="ADAL" clId="{BEBADBE5-EEB7-984B-8578-555B8A475738}" dt="2021-10-31T05:12:57.387" v="3912" actId="20577"/>
          <ac:spMkLst>
            <pc:docMk/>
            <pc:sldMk cId="3240954601" sldId="264"/>
            <ac:spMk id="3" creationId="{5AD1327D-F06C-0F4E-941D-611D65897D24}"/>
          </ac:spMkLst>
        </pc:spChg>
        <pc:spChg chg="add mod">
          <ac:chgData name="崔泓睿" userId="2a3b6e62-cace-4164-8715-68fe123ec54d" providerId="ADAL" clId="{BEBADBE5-EEB7-984B-8578-555B8A475738}" dt="2021-12-01T04:16:25.401" v="11810" actId="20577"/>
          <ac:spMkLst>
            <pc:docMk/>
            <pc:sldMk cId="3240954601" sldId="264"/>
            <ac:spMk id="4" creationId="{CD73C3FA-EEEE-4842-9F8B-844C1A723043}"/>
          </ac:spMkLst>
        </pc:spChg>
        <pc:spChg chg="add mod">
          <ac:chgData name="崔泓睿" userId="2a3b6e62-cace-4164-8715-68fe123ec54d" providerId="ADAL" clId="{BEBADBE5-EEB7-984B-8578-555B8A475738}" dt="2021-12-01T04:16:25.401" v="11810" actId="20577"/>
          <ac:spMkLst>
            <pc:docMk/>
            <pc:sldMk cId="3240954601" sldId="264"/>
            <ac:spMk id="5" creationId="{4125CBAD-C1CD-6E4E-A53D-0AC371A72B46}"/>
          </ac:spMkLst>
        </pc:spChg>
        <pc:spChg chg="add mod">
          <ac:chgData name="崔泓睿" userId="2a3b6e62-cace-4164-8715-68fe123ec54d" providerId="ADAL" clId="{BEBADBE5-EEB7-984B-8578-555B8A475738}" dt="2021-12-01T04:16:25.401" v="11810" actId="20577"/>
          <ac:spMkLst>
            <pc:docMk/>
            <pc:sldMk cId="3240954601" sldId="264"/>
            <ac:spMk id="6" creationId="{07B796E7-7D5F-5C48-9218-B2E92724B701}"/>
          </ac:spMkLst>
        </pc:spChg>
        <pc:spChg chg="add mod">
          <ac:chgData name="崔泓睿" userId="2a3b6e62-cace-4164-8715-68fe123ec54d" providerId="ADAL" clId="{BEBADBE5-EEB7-984B-8578-555B8A475738}" dt="2021-12-01T04:16:25.401" v="11810" actId="20577"/>
          <ac:spMkLst>
            <pc:docMk/>
            <pc:sldMk cId="3240954601" sldId="264"/>
            <ac:spMk id="7" creationId="{25CEE438-B735-0B4D-A443-1CF5CED39220}"/>
          </ac:spMkLst>
        </pc:spChg>
        <pc:spChg chg="add mod">
          <ac:chgData name="崔泓睿" userId="2a3b6e62-cace-4164-8715-68fe123ec54d" providerId="ADAL" clId="{BEBADBE5-EEB7-984B-8578-555B8A475738}" dt="2021-12-01T04:16:25.401" v="11810" actId="20577"/>
          <ac:spMkLst>
            <pc:docMk/>
            <pc:sldMk cId="3240954601" sldId="264"/>
            <ac:spMk id="9" creationId="{A53A56C7-F4A7-3040-9D31-4A843F3BC4E2}"/>
          </ac:spMkLst>
        </pc:spChg>
        <pc:spChg chg="mod">
          <ac:chgData name="崔泓睿" userId="2a3b6e62-cace-4164-8715-68fe123ec54d" providerId="ADAL" clId="{BEBADBE5-EEB7-984B-8578-555B8A475738}" dt="2021-12-01T04:16:31.794" v="11811"/>
          <ac:spMkLst>
            <pc:docMk/>
            <pc:sldMk cId="3240954601" sldId="264"/>
            <ac:spMk id="12" creationId="{C588FFCF-4BE6-E942-97E7-991A0C91B5BC}"/>
          </ac:spMkLst>
        </pc:spChg>
        <pc:spChg chg="mod">
          <ac:chgData name="崔泓睿" userId="2a3b6e62-cace-4164-8715-68fe123ec54d" providerId="ADAL" clId="{BEBADBE5-EEB7-984B-8578-555B8A475738}" dt="2021-12-01T04:16:31.794" v="11811"/>
          <ac:spMkLst>
            <pc:docMk/>
            <pc:sldMk cId="3240954601" sldId="264"/>
            <ac:spMk id="13" creationId="{E2C56D6F-C0C6-2045-8D4B-B1F06FCF5763}"/>
          </ac:spMkLst>
        </pc:spChg>
        <pc:spChg chg="mod">
          <ac:chgData name="崔泓睿" userId="2a3b6e62-cace-4164-8715-68fe123ec54d" providerId="ADAL" clId="{BEBADBE5-EEB7-984B-8578-555B8A475738}" dt="2021-12-01T04:16:31.794" v="11811"/>
          <ac:spMkLst>
            <pc:docMk/>
            <pc:sldMk cId="3240954601" sldId="264"/>
            <ac:spMk id="14" creationId="{4235819D-0DAD-1848-B523-0D373FDEC531}"/>
          </ac:spMkLst>
        </pc:spChg>
        <pc:spChg chg="mod">
          <ac:chgData name="崔泓睿" userId="2a3b6e62-cace-4164-8715-68fe123ec54d" providerId="ADAL" clId="{BEBADBE5-EEB7-984B-8578-555B8A475738}" dt="2021-12-01T04:16:31.794" v="11811"/>
          <ac:spMkLst>
            <pc:docMk/>
            <pc:sldMk cId="3240954601" sldId="264"/>
            <ac:spMk id="15" creationId="{C2D2784C-4FC4-4947-B16C-FE1D0D2F53F9}"/>
          </ac:spMkLst>
        </pc:spChg>
        <pc:spChg chg="mod">
          <ac:chgData name="崔泓睿" userId="2a3b6e62-cace-4164-8715-68fe123ec54d" providerId="ADAL" clId="{BEBADBE5-EEB7-984B-8578-555B8A475738}" dt="2021-12-01T04:16:31.794" v="11811"/>
          <ac:spMkLst>
            <pc:docMk/>
            <pc:sldMk cId="3240954601" sldId="264"/>
            <ac:spMk id="16" creationId="{002CF415-341F-6F4B-92AF-A76D07B07921}"/>
          </ac:spMkLst>
        </pc:spChg>
        <pc:grpChg chg="add mod">
          <ac:chgData name="崔泓睿" userId="2a3b6e62-cace-4164-8715-68fe123ec54d" providerId="ADAL" clId="{BEBADBE5-EEB7-984B-8578-555B8A475738}" dt="2021-12-01T04:16:25.401" v="11810" actId="20577"/>
          <ac:grpSpMkLst>
            <pc:docMk/>
            <pc:sldMk cId="3240954601" sldId="264"/>
            <ac:grpSpMk id="10" creationId="{33DCA9FE-FEC6-8346-AAA7-A111058CE641}"/>
          </ac:grpSpMkLst>
        </pc:grpChg>
        <pc:grpChg chg="add mod">
          <ac:chgData name="崔泓睿" userId="2a3b6e62-cace-4164-8715-68fe123ec54d" providerId="ADAL" clId="{BEBADBE5-EEB7-984B-8578-555B8A475738}" dt="2021-12-01T04:16:31.794" v="11811"/>
          <ac:grpSpMkLst>
            <pc:docMk/>
            <pc:sldMk cId="3240954601" sldId="264"/>
            <ac:grpSpMk id="11" creationId="{E31D4885-A4CA-E94F-9DDA-D07C721B5F48}"/>
          </ac:grpSpMkLst>
        </pc:grpChg>
      </pc:sldChg>
      <pc:sldChg chg="modSp new mod">
        <pc:chgData name="崔泓睿" userId="2a3b6e62-cace-4164-8715-68fe123ec54d" providerId="ADAL" clId="{BEBADBE5-EEB7-984B-8578-555B8A475738}" dt="2021-12-01T13:11:48.957" v="11944" actId="20577"/>
        <pc:sldMkLst>
          <pc:docMk/>
          <pc:sldMk cId="1159799379" sldId="265"/>
        </pc:sldMkLst>
        <pc:spChg chg="mod">
          <ac:chgData name="崔泓睿" userId="2a3b6e62-cace-4164-8715-68fe123ec54d" providerId="ADAL" clId="{BEBADBE5-EEB7-984B-8578-555B8A475738}" dt="2021-10-28T11:27:11.234" v="1832" actId="20577"/>
          <ac:spMkLst>
            <pc:docMk/>
            <pc:sldMk cId="1159799379" sldId="265"/>
            <ac:spMk id="2" creationId="{D82140C4-8828-F74E-814D-1F2191F3B48C}"/>
          </ac:spMkLst>
        </pc:spChg>
        <pc:spChg chg="mod">
          <ac:chgData name="崔泓睿" userId="2a3b6e62-cace-4164-8715-68fe123ec54d" providerId="ADAL" clId="{BEBADBE5-EEB7-984B-8578-555B8A475738}" dt="2021-12-01T13:11:48.957" v="11944" actId="20577"/>
          <ac:spMkLst>
            <pc:docMk/>
            <pc:sldMk cId="1159799379" sldId="265"/>
            <ac:spMk id="3" creationId="{CA159750-907B-DB4D-8659-8E85591CA90C}"/>
          </ac:spMkLst>
        </pc:spChg>
      </pc:sldChg>
      <pc:sldChg chg="addSp delSp modSp new mod">
        <pc:chgData name="崔泓睿" userId="2a3b6e62-cace-4164-8715-68fe123ec54d" providerId="ADAL" clId="{BEBADBE5-EEB7-984B-8578-555B8A475738}" dt="2021-12-01T04:24:20.070" v="11850" actId="1076"/>
        <pc:sldMkLst>
          <pc:docMk/>
          <pc:sldMk cId="3831086343" sldId="266"/>
        </pc:sldMkLst>
        <pc:spChg chg="mod">
          <ac:chgData name="崔泓睿" userId="2a3b6e62-cace-4164-8715-68fe123ec54d" providerId="ADAL" clId="{BEBADBE5-EEB7-984B-8578-555B8A475738}" dt="2021-10-28T12:11:13.326" v="3101" actId="20577"/>
          <ac:spMkLst>
            <pc:docMk/>
            <pc:sldMk cId="3831086343" sldId="266"/>
            <ac:spMk id="2" creationId="{2E35A32D-D96A-9144-9308-4883D39E9FBE}"/>
          </ac:spMkLst>
        </pc:spChg>
        <pc:spChg chg="mod">
          <ac:chgData name="崔泓睿" userId="2a3b6e62-cace-4164-8715-68fe123ec54d" providerId="ADAL" clId="{BEBADBE5-EEB7-984B-8578-555B8A475738}" dt="2021-11-11T07:22:34.190" v="8992" actId="21"/>
          <ac:spMkLst>
            <pc:docMk/>
            <pc:sldMk cId="3831086343" sldId="266"/>
            <ac:spMk id="3" creationId="{3032DE12-1BBD-584B-B7B6-5DC9FB2EB3B0}"/>
          </ac:spMkLst>
        </pc:spChg>
        <pc:spChg chg="add mod">
          <ac:chgData name="崔泓睿" userId="2a3b6e62-cace-4164-8715-68fe123ec54d" providerId="ADAL" clId="{BEBADBE5-EEB7-984B-8578-555B8A475738}" dt="2021-11-11T07:23:38.135" v="9002" actId="1076"/>
          <ac:spMkLst>
            <pc:docMk/>
            <pc:sldMk cId="3831086343" sldId="266"/>
            <ac:spMk id="6" creationId="{98A34883-6424-974E-B39B-CA4B51A44E8B}"/>
          </ac:spMkLst>
        </pc:spChg>
        <pc:spChg chg="add mod">
          <ac:chgData name="崔泓睿" userId="2a3b6e62-cace-4164-8715-68fe123ec54d" providerId="ADAL" clId="{BEBADBE5-EEB7-984B-8578-555B8A475738}" dt="2021-11-11T07:23:38.135" v="9002" actId="1076"/>
          <ac:spMkLst>
            <pc:docMk/>
            <pc:sldMk cId="3831086343" sldId="266"/>
            <ac:spMk id="7" creationId="{CD8D71C9-E37D-3840-A7EC-32AA9452EA41}"/>
          </ac:spMkLst>
        </pc:spChg>
        <pc:spChg chg="add mod">
          <ac:chgData name="崔泓睿" userId="2a3b6e62-cace-4164-8715-68fe123ec54d" providerId="ADAL" clId="{BEBADBE5-EEB7-984B-8578-555B8A475738}" dt="2021-12-01T04:19:53.864" v="11814" actId="20577"/>
          <ac:spMkLst>
            <pc:docMk/>
            <pc:sldMk cId="3831086343" sldId="266"/>
            <ac:spMk id="8" creationId="{314F2E9A-AA11-714E-A240-510BA72EE3B8}"/>
          </ac:spMkLst>
        </pc:spChg>
        <pc:spChg chg="add mod">
          <ac:chgData name="崔泓睿" userId="2a3b6e62-cace-4164-8715-68fe123ec54d" providerId="ADAL" clId="{BEBADBE5-EEB7-984B-8578-555B8A475738}" dt="2021-12-01T04:24:20.070" v="11850" actId="1076"/>
          <ac:spMkLst>
            <pc:docMk/>
            <pc:sldMk cId="3831086343" sldId="266"/>
            <ac:spMk id="9" creationId="{3A0ACD35-0DBA-8042-8254-6F8FFEB29F80}"/>
          </ac:spMkLst>
        </pc:spChg>
        <pc:spChg chg="add del mod">
          <ac:chgData name="崔泓睿" userId="2a3b6e62-cace-4164-8715-68fe123ec54d" providerId="ADAL" clId="{BEBADBE5-EEB7-984B-8578-555B8A475738}" dt="2021-10-28T12:23:42.024" v="3315" actId="478"/>
          <ac:spMkLst>
            <pc:docMk/>
            <pc:sldMk cId="3831086343" sldId="266"/>
            <ac:spMk id="9" creationId="{6C049F74-5E55-BE4F-AC07-149D34986B6F}"/>
          </ac:spMkLst>
        </pc:spChg>
        <pc:spChg chg="add mod">
          <ac:chgData name="崔泓睿" userId="2a3b6e62-cace-4164-8715-68fe123ec54d" providerId="ADAL" clId="{BEBADBE5-EEB7-984B-8578-555B8A475738}" dt="2021-11-11T07:23:38.135" v="9002" actId="1076"/>
          <ac:spMkLst>
            <pc:docMk/>
            <pc:sldMk cId="3831086343" sldId="266"/>
            <ac:spMk id="10" creationId="{50D077B8-9E58-5848-BA2C-18C6B8DD630A}"/>
          </ac:spMkLst>
        </pc:spChg>
        <pc:spChg chg="add del mod">
          <ac:chgData name="崔泓睿" userId="2a3b6e62-cace-4164-8715-68fe123ec54d" providerId="ADAL" clId="{BEBADBE5-EEB7-984B-8578-555B8A475738}" dt="2021-10-28T12:23:40.678" v="3314" actId="478"/>
          <ac:spMkLst>
            <pc:docMk/>
            <pc:sldMk cId="3831086343" sldId="266"/>
            <ac:spMk id="11" creationId="{50587325-7093-FA41-AF22-3173A5B6BC68}"/>
          </ac:spMkLst>
        </pc:spChg>
        <pc:spChg chg="add mod">
          <ac:chgData name="崔泓睿" userId="2a3b6e62-cace-4164-8715-68fe123ec54d" providerId="ADAL" clId="{BEBADBE5-EEB7-984B-8578-555B8A475738}" dt="2021-11-11T07:23:38.135" v="9002" actId="1076"/>
          <ac:spMkLst>
            <pc:docMk/>
            <pc:sldMk cId="3831086343" sldId="266"/>
            <ac:spMk id="12" creationId="{535CBC8C-2E66-F74C-9D90-24AA5E0CFA61}"/>
          </ac:spMkLst>
        </pc:spChg>
        <pc:spChg chg="add mod">
          <ac:chgData name="崔泓睿" userId="2a3b6e62-cace-4164-8715-68fe123ec54d" providerId="ADAL" clId="{BEBADBE5-EEB7-984B-8578-555B8A475738}" dt="2021-11-11T07:23:38.135" v="9002" actId="1076"/>
          <ac:spMkLst>
            <pc:docMk/>
            <pc:sldMk cId="3831086343" sldId="266"/>
            <ac:spMk id="13" creationId="{92F9A46A-612C-DC4A-82FE-C2B09104BC94}"/>
          </ac:spMkLst>
        </pc:spChg>
        <pc:spChg chg="add mod">
          <ac:chgData name="崔泓睿" userId="2a3b6e62-cace-4164-8715-68fe123ec54d" providerId="ADAL" clId="{BEBADBE5-EEB7-984B-8578-555B8A475738}" dt="2021-11-11T07:23:38.135" v="9002" actId="1076"/>
          <ac:spMkLst>
            <pc:docMk/>
            <pc:sldMk cId="3831086343" sldId="266"/>
            <ac:spMk id="14" creationId="{890DACAC-0A0A-2044-8CC3-C9705C7688BD}"/>
          </ac:spMkLst>
        </pc:spChg>
        <pc:spChg chg="add mod">
          <ac:chgData name="崔泓睿" userId="2a3b6e62-cace-4164-8715-68fe123ec54d" providerId="ADAL" clId="{BEBADBE5-EEB7-984B-8578-555B8A475738}" dt="2021-11-11T07:23:38.135" v="9002" actId="1076"/>
          <ac:spMkLst>
            <pc:docMk/>
            <pc:sldMk cId="3831086343" sldId="266"/>
            <ac:spMk id="15" creationId="{5A4A85E7-055E-E042-8518-67CC25D2F4DE}"/>
          </ac:spMkLst>
        </pc:spChg>
        <pc:spChg chg="add del mod">
          <ac:chgData name="崔泓睿" userId="2a3b6e62-cace-4164-8715-68fe123ec54d" providerId="ADAL" clId="{BEBADBE5-EEB7-984B-8578-555B8A475738}" dt="2021-10-28T12:31:03.903" v="3542" actId="478"/>
          <ac:spMkLst>
            <pc:docMk/>
            <pc:sldMk cId="3831086343" sldId="266"/>
            <ac:spMk id="16" creationId="{3499C646-2F8C-2E46-8647-5126BE74A6AD}"/>
          </ac:spMkLst>
        </pc:spChg>
        <pc:spChg chg="add mod">
          <ac:chgData name="崔泓睿" userId="2a3b6e62-cace-4164-8715-68fe123ec54d" providerId="ADAL" clId="{BEBADBE5-EEB7-984B-8578-555B8A475738}" dt="2021-12-01T04:19:58.211" v="11815" actId="20577"/>
          <ac:spMkLst>
            <pc:docMk/>
            <pc:sldMk cId="3831086343" sldId="266"/>
            <ac:spMk id="17" creationId="{75F9CF4E-EA13-624A-BE8B-98C282B2CDB2}"/>
          </ac:spMkLst>
        </pc:spChg>
        <pc:spChg chg="add mod">
          <ac:chgData name="崔泓睿" userId="2a3b6e62-cace-4164-8715-68fe123ec54d" providerId="ADAL" clId="{BEBADBE5-EEB7-984B-8578-555B8A475738}" dt="2021-11-11T07:23:38.135" v="9002" actId="1076"/>
          <ac:spMkLst>
            <pc:docMk/>
            <pc:sldMk cId="3831086343" sldId="266"/>
            <ac:spMk id="18" creationId="{EA3B466A-D744-6443-8BD0-D77A722537C0}"/>
          </ac:spMkLst>
        </pc:spChg>
        <pc:spChg chg="add mod">
          <ac:chgData name="崔泓睿" userId="2a3b6e62-cace-4164-8715-68fe123ec54d" providerId="ADAL" clId="{BEBADBE5-EEB7-984B-8578-555B8A475738}" dt="2021-11-11T07:23:38.135" v="9002" actId="1076"/>
          <ac:spMkLst>
            <pc:docMk/>
            <pc:sldMk cId="3831086343" sldId="266"/>
            <ac:spMk id="19" creationId="{9A94C2C2-F150-B445-9165-1FCC1FB00214}"/>
          </ac:spMkLst>
        </pc:spChg>
        <pc:spChg chg="add del">
          <ac:chgData name="崔泓睿" userId="2a3b6e62-cace-4164-8715-68fe123ec54d" providerId="ADAL" clId="{BEBADBE5-EEB7-984B-8578-555B8A475738}" dt="2021-11-11T07:22:50.832" v="8994" actId="21"/>
          <ac:spMkLst>
            <pc:docMk/>
            <pc:sldMk cId="3831086343" sldId="266"/>
            <ac:spMk id="20" creationId="{90DBA4D4-6D96-3944-833B-EEE98FE6DD32}"/>
          </ac:spMkLst>
        </pc:spChg>
        <pc:picChg chg="add mod">
          <ac:chgData name="崔泓睿" userId="2a3b6e62-cace-4164-8715-68fe123ec54d" providerId="ADAL" clId="{BEBADBE5-EEB7-984B-8578-555B8A475738}" dt="2021-11-11T07:23:38.135" v="9002" actId="1076"/>
          <ac:picMkLst>
            <pc:docMk/>
            <pc:sldMk cId="3831086343" sldId="266"/>
            <ac:picMk id="4" creationId="{B7B129BE-FB55-D74E-A344-960A6211A21C}"/>
          </ac:picMkLst>
        </pc:picChg>
        <pc:picChg chg="add mod">
          <ac:chgData name="崔泓睿" userId="2a3b6e62-cace-4164-8715-68fe123ec54d" providerId="ADAL" clId="{BEBADBE5-EEB7-984B-8578-555B8A475738}" dt="2021-11-11T07:23:38.135" v="9002" actId="1076"/>
          <ac:picMkLst>
            <pc:docMk/>
            <pc:sldMk cId="3831086343" sldId="266"/>
            <ac:picMk id="5" creationId="{323B3E9A-E777-3B47-9D07-7E7D6B9E6AF0}"/>
          </ac:picMkLst>
        </pc:picChg>
      </pc:sldChg>
      <pc:sldChg chg="modSp new mod">
        <pc:chgData name="崔泓睿" userId="2a3b6e62-cace-4164-8715-68fe123ec54d" providerId="ADAL" clId="{BEBADBE5-EEB7-984B-8578-555B8A475738}" dt="2021-10-28T12:44:20.624" v="3871" actId="20577"/>
        <pc:sldMkLst>
          <pc:docMk/>
          <pc:sldMk cId="936538392" sldId="267"/>
        </pc:sldMkLst>
        <pc:spChg chg="mod">
          <ac:chgData name="崔泓睿" userId="2a3b6e62-cace-4164-8715-68fe123ec54d" providerId="ADAL" clId="{BEBADBE5-EEB7-984B-8578-555B8A475738}" dt="2021-10-28T12:36:28.147" v="3627" actId="20577"/>
          <ac:spMkLst>
            <pc:docMk/>
            <pc:sldMk cId="936538392" sldId="267"/>
            <ac:spMk id="2" creationId="{FEC276BA-4480-FF41-B3E9-82FE9AEE1214}"/>
          </ac:spMkLst>
        </pc:spChg>
        <pc:spChg chg="mod">
          <ac:chgData name="崔泓睿" userId="2a3b6e62-cace-4164-8715-68fe123ec54d" providerId="ADAL" clId="{BEBADBE5-EEB7-984B-8578-555B8A475738}" dt="2021-10-28T12:44:20.624" v="3871" actId="20577"/>
          <ac:spMkLst>
            <pc:docMk/>
            <pc:sldMk cId="936538392" sldId="267"/>
            <ac:spMk id="3" creationId="{E0D9756E-3877-7547-93C7-1197AE3711ED}"/>
          </ac:spMkLst>
        </pc:spChg>
      </pc:sldChg>
      <pc:sldChg chg="modSp new mod">
        <pc:chgData name="崔泓睿" userId="2a3b6e62-cace-4164-8715-68fe123ec54d" providerId="ADAL" clId="{BEBADBE5-EEB7-984B-8578-555B8A475738}" dt="2021-11-01T11:04:22.734" v="4829" actId="20577"/>
        <pc:sldMkLst>
          <pc:docMk/>
          <pc:sldMk cId="1279890571" sldId="268"/>
        </pc:sldMkLst>
        <pc:spChg chg="mod">
          <ac:chgData name="崔泓睿" userId="2a3b6e62-cace-4164-8715-68fe123ec54d" providerId="ADAL" clId="{BEBADBE5-EEB7-984B-8578-555B8A475738}" dt="2021-11-01T09:00:09.187" v="4413" actId="20577"/>
          <ac:spMkLst>
            <pc:docMk/>
            <pc:sldMk cId="1279890571" sldId="268"/>
            <ac:spMk id="2" creationId="{65383A28-78A9-A843-8F56-AB23C6018D0C}"/>
          </ac:spMkLst>
        </pc:spChg>
        <pc:spChg chg="mod">
          <ac:chgData name="崔泓睿" userId="2a3b6e62-cace-4164-8715-68fe123ec54d" providerId="ADAL" clId="{BEBADBE5-EEB7-984B-8578-555B8A475738}" dt="2021-11-01T11:04:22.734" v="4829" actId="20577"/>
          <ac:spMkLst>
            <pc:docMk/>
            <pc:sldMk cId="1279890571" sldId="268"/>
            <ac:spMk id="3" creationId="{93B88331-99A3-4947-8E44-8F607EF08F44}"/>
          </ac:spMkLst>
        </pc:spChg>
      </pc:sldChg>
      <pc:sldChg chg="addSp delSp modSp new mod">
        <pc:chgData name="崔泓睿" userId="2a3b6e62-cace-4164-8715-68fe123ec54d" providerId="ADAL" clId="{BEBADBE5-EEB7-984B-8578-555B8A475738}" dt="2021-11-01T11:02:35.208" v="4711" actId="1076"/>
        <pc:sldMkLst>
          <pc:docMk/>
          <pc:sldMk cId="3682239977" sldId="269"/>
        </pc:sldMkLst>
        <pc:spChg chg="mod">
          <ac:chgData name="崔泓睿" userId="2a3b6e62-cace-4164-8715-68fe123ec54d" providerId="ADAL" clId="{BEBADBE5-EEB7-984B-8578-555B8A475738}" dt="2021-11-01T08:39:49.115" v="4008" actId="20577"/>
          <ac:spMkLst>
            <pc:docMk/>
            <pc:sldMk cId="3682239977" sldId="269"/>
            <ac:spMk id="2" creationId="{01EDBAE3-148E-7B4A-8FAA-3F334694E97A}"/>
          </ac:spMkLst>
        </pc:spChg>
        <pc:spChg chg="mod">
          <ac:chgData name="崔泓睿" userId="2a3b6e62-cace-4164-8715-68fe123ec54d" providerId="ADAL" clId="{BEBADBE5-EEB7-984B-8578-555B8A475738}" dt="2021-11-01T08:46:16.887" v="4122" actId="14100"/>
          <ac:spMkLst>
            <pc:docMk/>
            <pc:sldMk cId="3682239977" sldId="269"/>
            <ac:spMk id="3" creationId="{D8DB0EED-A6E3-5448-8A39-9F64FBC96481}"/>
          </ac:spMkLst>
        </pc:spChg>
        <pc:spChg chg="add mod">
          <ac:chgData name="崔泓睿" userId="2a3b6e62-cace-4164-8715-68fe123ec54d" providerId="ADAL" clId="{BEBADBE5-EEB7-984B-8578-555B8A475738}" dt="2021-11-01T08:48:00.434" v="4134" actId="14826"/>
          <ac:spMkLst>
            <pc:docMk/>
            <pc:sldMk cId="3682239977" sldId="269"/>
            <ac:spMk id="6" creationId="{79EA7BE3-6648-B34E-9A6A-882E3CA2DFBE}"/>
          </ac:spMkLst>
        </pc:spChg>
        <pc:spChg chg="add mod">
          <ac:chgData name="崔泓睿" userId="2a3b6e62-cace-4164-8715-68fe123ec54d" providerId="ADAL" clId="{BEBADBE5-EEB7-984B-8578-555B8A475738}" dt="2021-11-01T08:46:26.098" v="4124" actId="164"/>
          <ac:spMkLst>
            <pc:docMk/>
            <pc:sldMk cId="3682239977" sldId="269"/>
            <ac:spMk id="7" creationId="{6C334B02-81FD-FC4C-B83E-BB1939B9817D}"/>
          </ac:spMkLst>
        </pc:spChg>
        <pc:spChg chg="add mod">
          <ac:chgData name="崔泓睿" userId="2a3b6e62-cace-4164-8715-68fe123ec54d" providerId="ADAL" clId="{BEBADBE5-EEB7-984B-8578-555B8A475738}" dt="2021-11-01T08:52:47.822" v="4292" actId="1076"/>
          <ac:spMkLst>
            <pc:docMk/>
            <pc:sldMk cId="3682239977" sldId="269"/>
            <ac:spMk id="12" creationId="{7B69D7B6-CEC2-704F-8C43-2ABB24725210}"/>
          </ac:spMkLst>
        </pc:spChg>
        <pc:spChg chg="add mod">
          <ac:chgData name="崔泓睿" userId="2a3b6e62-cace-4164-8715-68fe123ec54d" providerId="ADAL" clId="{BEBADBE5-EEB7-984B-8578-555B8A475738}" dt="2021-11-01T08:52:47.822" v="4292" actId="1076"/>
          <ac:spMkLst>
            <pc:docMk/>
            <pc:sldMk cId="3682239977" sldId="269"/>
            <ac:spMk id="15" creationId="{BD67D5E8-1DBD-D040-862C-D80B2FFBD6E4}"/>
          </ac:spMkLst>
        </pc:spChg>
        <pc:spChg chg="add del mod">
          <ac:chgData name="崔泓睿" userId="2a3b6e62-cace-4164-8715-68fe123ec54d" providerId="ADAL" clId="{BEBADBE5-EEB7-984B-8578-555B8A475738}" dt="2021-11-01T08:49:26.069" v="4179"/>
          <ac:spMkLst>
            <pc:docMk/>
            <pc:sldMk cId="3682239977" sldId="269"/>
            <ac:spMk id="16" creationId="{C91D336E-E5A0-CA4E-89B3-44C1E9894996}"/>
          </ac:spMkLst>
        </pc:spChg>
        <pc:spChg chg="add mod">
          <ac:chgData name="崔泓睿" userId="2a3b6e62-cace-4164-8715-68fe123ec54d" providerId="ADAL" clId="{BEBADBE5-EEB7-984B-8578-555B8A475738}" dt="2021-11-01T08:52:47.822" v="4292" actId="1076"/>
          <ac:spMkLst>
            <pc:docMk/>
            <pc:sldMk cId="3682239977" sldId="269"/>
            <ac:spMk id="18" creationId="{68D44CD1-8823-CB47-8375-049B86006035}"/>
          </ac:spMkLst>
        </pc:spChg>
        <pc:spChg chg="add mod">
          <ac:chgData name="崔泓睿" userId="2a3b6e62-cace-4164-8715-68fe123ec54d" providerId="ADAL" clId="{BEBADBE5-EEB7-984B-8578-555B8A475738}" dt="2021-11-01T08:52:47.822" v="4292" actId="1076"/>
          <ac:spMkLst>
            <pc:docMk/>
            <pc:sldMk cId="3682239977" sldId="269"/>
            <ac:spMk id="23" creationId="{1779C213-3BC9-A142-8BAD-852DA9DC8D63}"/>
          </ac:spMkLst>
        </pc:spChg>
        <pc:spChg chg="add mod">
          <ac:chgData name="崔泓睿" userId="2a3b6e62-cace-4164-8715-68fe123ec54d" providerId="ADAL" clId="{BEBADBE5-EEB7-984B-8578-555B8A475738}" dt="2021-11-01T08:52:47.822" v="4292" actId="1076"/>
          <ac:spMkLst>
            <pc:docMk/>
            <pc:sldMk cId="3682239977" sldId="269"/>
            <ac:spMk id="24" creationId="{4C9BBA50-3AB3-A94E-88C5-FCA4A4ECC16F}"/>
          </ac:spMkLst>
        </pc:spChg>
        <pc:spChg chg="mod">
          <ac:chgData name="崔泓睿" userId="2a3b6e62-cace-4164-8715-68fe123ec54d" providerId="ADAL" clId="{BEBADBE5-EEB7-984B-8578-555B8A475738}" dt="2021-11-01T08:53:47.630" v="4349" actId="14826"/>
          <ac:spMkLst>
            <pc:docMk/>
            <pc:sldMk cId="3682239977" sldId="269"/>
            <ac:spMk id="27" creationId="{04041A1C-3770-3B43-9B26-DBE1F591B3E2}"/>
          </ac:spMkLst>
        </pc:spChg>
        <pc:spChg chg="mod">
          <ac:chgData name="崔泓睿" userId="2a3b6e62-cace-4164-8715-68fe123ec54d" providerId="ADAL" clId="{BEBADBE5-EEB7-984B-8578-555B8A475738}" dt="2021-11-01T08:52:50.507" v="4293"/>
          <ac:spMkLst>
            <pc:docMk/>
            <pc:sldMk cId="3682239977" sldId="269"/>
            <ac:spMk id="30" creationId="{A1BA57A2-0720-4346-8104-FF47DA230A99}"/>
          </ac:spMkLst>
        </pc:spChg>
        <pc:spChg chg="add mod">
          <ac:chgData name="崔泓睿" userId="2a3b6e62-cace-4164-8715-68fe123ec54d" providerId="ADAL" clId="{BEBADBE5-EEB7-984B-8578-555B8A475738}" dt="2021-11-01T08:52:58.156" v="4294" actId="1076"/>
          <ac:spMkLst>
            <pc:docMk/>
            <pc:sldMk cId="3682239977" sldId="269"/>
            <ac:spMk id="31" creationId="{739C71D3-28B3-6547-B017-8DB6304F84C8}"/>
          </ac:spMkLst>
        </pc:spChg>
        <pc:spChg chg="add mod">
          <ac:chgData name="崔泓睿" userId="2a3b6e62-cace-4164-8715-68fe123ec54d" providerId="ADAL" clId="{BEBADBE5-EEB7-984B-8578-555B8A475738}" dt="2021-11-01T08:54:18.650" v="4355" actId="1076"/>
          <ac:spMkLst>
            <pc:docMk/>
            <pc:sldMk cId="3682239977" sldId="269"/>
            <ac:spMk id="33" creationId="{DB2667C9-6084-B349-9C5D-F7780B63B889}"/>
          </ac:spMkLst>
        </pc:spChg>
        <pc:spChg chg="add mod">
          <ac:chgData name="崔泓睿" userId="2a3b6e62-cace-4164-8715-68fe123ec54d" providerId="ADAL" clId="{BEBADBE5-EEB7-984B-8578-555B8A475738}" dt="2021-11-01T08:54:59.282" v="4388" actId="1076"/>
          <ac:spMkLst>
            <pc:docMk/>
            <pc:sldMk cId="3682239977" sldId="269"/>
            <ac:spMk id="35" creationId="{27A95B6F-F2AD-8E4B-B90E-7489DFB7BAD9}"/>
          </ac:spMkLst>
        </pc:spChg>
        <pc:spChg chg="add mod">
          <ac:chgData name="崔泓睿" userId="2a3b6e62-cace-4164-8715-68fe123ec54d" providerId="ADAL" clId="{BEBADBE5-EEB7-984B-8578-555B8A475738}" dt="2021-11-01T08:52:58.156" v="4294" actId="1076"/>
          <ac:spMkLst>
            <pc:docMk/>
            <pc:sldMk cId="3682239977" sldId="269"/>
            <ac:spMk id="36" creationId="{2AA61A32-1F85-0F43-BE43-D7D2DAA3854A}"/>
          </ac:spMkLst>
        </pc:spChg>
        <pc:spChg chg="add mod">
          <ac:chgData name="崔泓睿" userId="2a3b6e62-cace-4164-8715-68fe123ec54d" providerId="ADAL" clId="{BEBADBE5-EEB7-984B-8578-555B8A475738}" dt="2021-11-01T08:52:58.156" v="4294" actId="1076"/>
          <ac:spMkLst>
            <pc:docMk/>
            <pc:sldMk cId="3682239977" sldId="269"/>
            <ac:spMk id="37" creationId="{AA590AE2-4FE5-7347-B447-AC3A5450CD0E}"/>
          </ac:spMkLst>
        </pc:spChg>
        <pc:spChg chg="add mod">
          <ac:chgData name="崔泓睿" userId="2a3b6e62-cace-4164-8715-68fe123ec54d" providerId="ADAL" clId="{BEBADBE5-EEB7-984B-8578-555B8A475738}" dt="2021-11-01T08:53:22.502" v="4339" actId="1076"/>
          <ac:spMkLst>
            <pc:docMk/>
            <pc:sldMk cId="3682239977" sldId="269"/>
            <ac:spMk id="38" creationId="{9800F5A1-905E-5047-8C79-B4B69AEBEE6A}"/>
          </ac:spMkLst>
        </pc:spChg>
        <pc:spChg chg="add mod">
          <ac:chgData name="崔泓睿" userId="2a3b6e62-cace-4164-8715-68fe123ec54d" providerId="ADAL" clId="{BEBADBE5-EEB7-984B-8578-555B8A475738}" dt="2021-11-01T08:53:30.976" v="4348" actId="1076"/>
          <ac:spMkLst>
            <pc:docMk/>
            <pc:sldMk cId="3682239977" sldId="269"/>
            <ac:spMk id="39" creationId="{4F565F55-6BD8-3D4E-A248-5C9A8ABC9B0F}"/>
          </ac:spMkLst>
        </pc:spChg>
        <pc:spChg chg="add mod">
          <ac:chgData name="崔泓睿" userId="2a3b6e62-cace-4164-8715-68fe123ec54d" providerId="ADAL" clId="{BEBADBE5-EEB7-984B-8578-555B8A475738}" dt="2021-11-01T11:02:35.208" v="4711" actId="1076"/>
          <ac:spMkLst>
            <pc:docMk/>
            <pc:sldMk cId="3682239977" sldId="269"/>
            <ac:spMk id="43" creationId="{8A222C50-8714-8B48-8DDF-809F0DCADEA7}"/>
          </ac:spMkLst>
        </pc:spChg>
        <pc:grpChg chg="add mod">
          <ac:chgData name="崔泓睿" userId="2a3b6e62-cace-4164-8715-68fe123ec54d" providerId="ADAL" clId="{BEBADBE5-EEB7-984B-8578-555B8A475738}" dt="2021-11-01T08:52:47.822" v="4292" actId="1076"/>
          <ac:grpSpMkLst>
            <pc:docMk/>
            <pc:sldMk cId="3682239977" sldId="269"/>
            <ac:grpSpMk id="8" creationId="{3EB83504-FE88-7F45-AC4B-7A2B277F4F48}"/>
          </ac:grpSpMkLst>
        </pc:grpChg>
        <pc:grpChg chg="add mod">
          <ac:chgData name="崔泓睿" userId="2a3b6e62-cace-4164-8715-68fe123ec54d" providerId="ADAL" clId="{BEBADBE5-EEB7-984B-8578-555B8A475738}" dt="2021-11-01T08:52:47.822" v="4292" actId="1076"/>
          <ac:grpSpMkLst>
            <pc:docMk/>
            <pc:sldMk cId="3682239977" sldId="269"/>
            <ac:grpSpMk id="9" creationId="{294533FA-2A18-8442-B890-442D0E53AD04}"/>
          </ac:grpSpMkLst>
        </pc:grpChg>
        <pc:grpChg chg="add mod">
          <ac:chgData name="崔泓睿" userId="2a3b6e62-cace-4164-8715-68fe123ec54d" providerId="ADAL" clId="{BEBADBE5-EEB7-984B-8578-555B8A475738}" dt="2021-11-01T08:53:47.630" v="4349" actId="14826"/>
          <ac:grpSpMkLst>
            <pc:docMk/>
            <pc:sldMk cId="3682239977" sldId="269"/>
            <ac:grpSpMk id="25" creationId="{8D4FF437-98B4-AD4D-ADEC-54AF45E2C65C}"/>
          </ac:grpSpMkLst>
        </pc:grpChg>
        <pc:grpChg chg="add mod">
          <ac:chgData name="崔泓睿" userId="2a3b6e62-cace-4164-8715-68fe123ec54d" providerId="ADAL" clId="{BEBADBE5-EEB7-984B-8578-555B8A475738}" dt="2021-11-01T08:52:58.156" v="4294" actId="1076"/>
          <ac:grpSpMkLst>
            <pc:docMk/>
            <pc:sldMk cId="3682239977" sldId="269"/>
            <ac:grpSpMk id="28" creationId="{9F19940C-7A0B-524F-B61C-3503DA54AB64}"/>
          </ac:grpSpMkLst>
        </pc:grpChg>
        <pc:picChg chg="add mod">
          <ac:chgData name="崔泓睿" userId="2a3b6e62-cace-4164-8715-68fe123ec54d" providerId="ADAL" clId="{BEBADBE5-EEB7-984B-8578-555B8A475738}" dt="2021-11-01T08:46:26.098" v="4124" actId="164"/>
          <ac:picMkLst>
            <pc:docMk/>
            <pc:sldMk cId="3682239977" sldId="269"/>
            <ac:picMk id="4" creationId="{37A70A93-5286-F641-8F11-C3DCDFF58998}"/>
          </ac:picMkLst>
        </pc:picChg>
        <pc:picChg chg="add mod">
          <ac:chgData name="崔泓睿" userId="2a3b6e62-cace-4164-8715-68fe123ec54d" providerId="ADAL" clId="{BEBADBE5-EEB7-984B-8578-555B8A475738}" dt="2021-11-01T08:48:00.434" v="4134" actId="14826"/>
          <ac:picMkLst>
            <pc:docMk/>
            <pc:sldMk cId="3682239977" sldId="269"/>
            <ac:picMk id="5" creationId="{83723707-E978-6F40-AD17-E224346D6608}"/>
          </ac:picMkLst>
        </pc:picChg>
        <pc:picChg chg="add del mod">
          <ac:chgData name="崔泓睿" userId="2a3b6e62-cace-4164-8715-68fe123ec54d" providerId="ADAL" clId="{BEBADBE5-EEB7-984B-8578-555B8A475738}" dt="2021-11-01T08:48:02.932" v="4135" actId="478"/>
          <ac:picMkLst>
            <pc:docMk/>
            <pc:sldMk cId="3682239977" sldId="269"/>
            <ac:picMk id="11" creationId="{3FA4FF8D-D3CB-9848-A946-41B1568C849D}"/>
          </ac:picMkLst>
        </pc:picChg>
        <pc:picChg chg="mod">
          <ac:chgData name="崔泓睿" userId="2a3b6e62-cace-4164-8715-68fe123ec54d" providerId="ADAL" clId="{BEBADBE5-EEB7-984B-8578-555B8A475738}" dt="2021-11-01T08:53:47.630" v="4349" actId="14826"/>
          <ac:picMkLst>
            <pc:docMk/>
            <pc:sldMk cId="3682239977" sldId="269"/>
            <ac:picMk id="26" creationId="{739605FF-D221-ED4D-AA08-2651D724462B}"/>
          </ac:picMkLst>
        </pc:picChg>
        <pc:picChg chg="mod">
          <ac:chgData name="崔泓睿" userId="2a3b6e62-cace-4164-8715-68fe123ec54d" providerId="ADAL" clId="{BEBADBE5-EEB7-984B-8578-555B8A475738}" dt="2021-11-01T08:52:50.507" v="4293"/>
          <ac:picMkLst>
            <pc:docMk/>
            <pc:sldMk cId="3682239977" sldId="269"/>
            <ac:picMk id="29" creationId="{A69399CB-647B-F14C-9F53-CDD874029514}"/>
          </ac:picMkLst>
        </pc:picChg>
        <pc:cxnChg chg="add mod">
          <ac:chgData name="崔泓睿" userId="2a3b6e62-cace-4164-8715-68fe123ec54d" providerId="ADAL" clId="{BEBADBE5-EEB7-984B-8578-555B8A475738}" dt="2021-11-01T08:52:47.822" v="4292" actId="1076"/>
          <ac:cxnSpMkLst>
            <pc:docMk/>
            <pc:sldMk cId="3682239977" sldId="269"/>
            <ac:cxnSpMk id="14" creationId="{3E9A11DD-D904-9F40-807A-EFD559226A5D}"/>
          </ac:cxnSpMkLst>
        </pc:cxnChg>
        <pc:cxnChg chg="add mod">
          <ac:chgData name="崔泓睿" userId="2a3b6e62-cace-4164-8715-68fe123ec54d" providerId="ADAL" clId="{BEBADBE5-EEB7-984B-8578-555B8A475738}" dt="2021-11-01T08:52:47.822" v="4292" actId="1076"/>
          <ac:cxnSpMkLst>
            <pc:docMk/>
            <pc:sldMk cId="3682239977" sldId="269"/>
            <ac:cxnSpMk id="17" creationId="{0A628325-F2BD-2448-871B-2BC53E788B50}"/>
          </ac:cxnSpMkLst>
        </pc:cxnChg>
        <pc:cxnChg chg="add del mod">
          <ac:chgData name="崔泓睿" userId="2a3b6e62-cace-4164-8715-68fe123ec54d" providerId="ADAL" clId="{BEBADBE5-EEB7-984B-8578-555B8A475738}" dt="2021-11-01T08:51:59.508" v="4271" actId="478"/>
          <ac:cxnSpMkLst>
            <pc:docMk/>
            <pc:sldMk cId="3682239977" sldId="269"/>
            <ac:cxnSpMk id="21" creationId="{F704EA90-DCA1-5E41-8728-E581458B7A49}"/>
          </ac:cxnSpMkLst>
        </pc:cxnChg>
        <pc:cxnChg chg="add mod">
          <ac:chgData name="崔泓睿" userId="2a3b6e62-cace-4164-8715-68fe123ec54d" providerId="ADAL" clId="{BEBADBE5-EEB7-984B-8578-555B8A475738}" dt="2021-11-01T08:54:15.118" v="4354" actId="14100"/>
          <ac:cxnSpMkLst>
            <pc:docMk/>
            <pc:sldMk cId="3682239977" sldId="269"/>
            <ac:cxnSpMk id="32" creationId="{FCD77B04-CD15-FA4F-B558-7E31D6BCA73F}"/>
          </ac:cxnSpMkLst>
        </pc:cxnChg>
        <pc:cxnChg chg="add mod">
          <ac:chgData name="崔泓睿" userId="2a3b6e62-cace-4164-8715-68fe123ec54d" providerId="ADAL" clId="{BEBADBE5-EEB7-984B-8578-555B8A475738}" dt="2021-11-01T08:52:58.156" v="4294" actId="1076"/>
          <ac:cxnSpMkLst>
            <pc:docMk/>
            <pc:sldMk cId="3682239977" sldId="269"/>
            <ac:cxnSpMk id="34" creationId="{D6BD89A1-CC5F-CE47-A534-C021C7288E37}"/>
          </ac:cxnSpMkLst>
        </pc:cxnChg>
      </pc:sldChg>
      <pc:sldChg chg="addSp delSp modSp new mod">
        <pc:chgData name="崔泓睿" userId="2a3b6e62-cace-4164-8715-68fe123ec54d" providerId="ADAL" clId="{BEBADBE5-EEB7-984B-8578-555B8A475738}" dt="2021-11-11T07:26:23.388" v="9033" actId="20577"/>
        <pc:sldMkLst>
          <pc:docMk/>
          <pc:sldMk cId="308874867" sldId="270"/>
        </pc:sldMkLst>
        <pc:spChg chg="mod">
          <ac:chgData name="崔泓睿" userId="2a3b6e62-cace-4164-8715-68fe123ec54d" providerId="ADAL" clId="{BEBADBE5-EEB7-984B-8578-555B8A475738}" dt="2021-11-11T07:26:23.388" v="9033" actId="20577"/>
          <ac:spMkLst>
            <pc:docMk/>
            <pc:sldMk cId="308874867" sldId="270"/>
            <ac:spMk id="2" creationId="{89D5BAFC-41AA-AA40-8C3C-6E561CECF48D}"/>
          </ac:spMkLst>
        </pc:spChg>
        <pc:spChg chg="add mod">
          <ac:chgData name="崔泓睿" userId="2a3b6e62-cace-4164-8715-68fe123ec54d" providerId="ADAL" clId="{BEBADBE5-EEB7-984B-8578-555B8A475738}" dt="2021-11-02T03:12:25.209" v="5536" actId="1076"/>
          <ac:spMkLst>
            <pc:docMk/>
            <pc:sldMk cId="308874867" sldId="270"/>
            <ac:spMk id="3" creationId="{E17D250A-324C-F44A-8BB4-9A6C5739786D}"/>
          </ac:spMkLst>
        </pc:spChg>
        <pc:spChg chg="add del">
          <ac:chgData name="崔泓睿" userId="2a3b6e62-cace-4164-8715-68fe123ec54d" providerId="ADAL" clId="{BEBADBE5-EEB7-984B-8578-555B8A475738}" dt="2021-11-01T11:16:51.244" v="4898"/>
          <ac:spMkLst>
            <pc:docMk/>
            <pc:sldMk cId="308874867" sldId="270"/>
            <ac:spMk id="3" creationId="{E78ECB4B-F4A4-4C4A-9332-9976BDE1402F}"/>
          </ac:spMkLst>
        </pc:spChg>
        <pc:picChg chg="add del">
          <ac:chgData name="崔泓睿" userId="2a3b6e62-cace-4164-8715-68fe123ec54d" providerId="ADAL" clId="{BEBADBE5-EEB7-984B-8578-555B8A475738}" dt="2021-11-01T11:16:20.009" v="4891"/>
          <ac:picMkLst>
            <pc:docMk/>
            <pc:sldMk cId="308874867" sldId="270"/>
            <ac:picMk id="4" creationId="{7462E47A-F1BB-1C4C-90A0-5E6F39DFEA29}"/>
          </ac:picMkLst>
        </pc:picChg>
        <pc:picChg chg="add del mod">
          <ac:chgData name="崔泓睿" userId="2a3b6e62-cace-4164-8715-68fe123ec54d" providerId="ADAL" clId="{BEBADBE5-EEB7-984B-8578-555B8A475738}" dt="2021-11-01T11:16:22.623" v="4893"/>
          <ac:picMkLst>
            <pc:docMk/>
            <pc:sldMk cId="308874867" sldId="270"/>
            <ac:picMk id="5" creationId="{9FD8A174-6387-844C-B234-41CFBB6A1506}"/>
          </ac:picMkLst>
        </pc:picChg>
        <pc:picChg chg="add del mod">
          <ac:chgData name="崔泓睿" userId="2a3b6e62-cace-4164-8715-68fe123ec54d" providerId="ADAL" clId="{BEBADBE5-EEB7-984B-8578-555B8A475738}" dt="2021-11-01T11:16:50.521" v="4897"/>
          <ac:picMkLst>
            <pc:docMk/>
            <pc:sldMk cId="308874867" sldId="270"/>
            <ac:picMk id="6" creationId="{9B084ACF-0E71-F942-B874-526F686CAF25}"/>
          </ac:picMkLst>
        </pc:picChg>
        <pc:picChg chg="add mod modCrop">
          <ac:chgData name="崔泓睿" userId="2a3b6e62-cace-4164-8715-68fe123ec54d" providerId="ADAL" clId="{BEBADBE5-EEB7-984B-8578-555B8A475738}" dt="2021-11-01T11:23:22.063" v="5110" actId="1076"/>
          <ac:picMkLst>
            <pc:docMk/>
            <pc:sldMk cId="308874867" sldId="270"/>
            <ac:picMk id="7" creationId="{25D2DF65-D5FE-EE40-8FC0-DA035845361A}"/>
          </ac:picMkLst>
        </pc:picChg>
      </pc:sldChg>
      <pc:sldChg chg="modSp new mod">
        <pc:chgData name="崔泓睿" userId="2a3b6e62-cace-4164-8715-68fe123ec54d" providerId="ADAL" clId="{BEBADBE5-EEB7-984B-8578-555B8A475738}" dt="2021-11-15T05:21:41.313" v="11703" actId="20577"/>
        <pc:sldMkLst>
          <pc:docMk/>
          <pc:sldMk cId="2357382952" sldId="271"/>
        </pc:sldMkLst>
        <pc:spChg chg="mod">
          <ac:chgData name="崔泓睿" userId="2a3b6e62-cace-4164-8715-68fe123ec54d" providerId="ADAL" clId="{BEBADBE5-EEB7-984B-8578-555B8A475738}" dt="2021-11-15T05:21:41.313" v="11703" actId="20577"/>
          <ac:spMkLst>
            <pc:docMk/>
            <pc:sldMk cId="2357382952" sldId="271"/>
            <ac:spMk id="2" creationId="{13C5D262-815F-DD47-A7FA-FED4BFF8E132}"/>
          </ac:spMkLst>
        </pc:spChg>
        <pc:spChg chg="mod">
          <ac:chgData name="崔泓睿" userId="2a3b6e62-cace-4164-8715-68fe123ec54d" providerId="ADAL" clId="{BEBADBE5-EEB7-984B-8578-555B8A475738}" dt="2021-11-02T03:13:25.541" v="5627" actId="20577"/>
          <ac:spMkLst>
            <pc:docMk/>
            <pc:sldMk cId="2357382952" sldId="271"/>
            <ac:spMk id="3" creationId="{0722AD2D-59B2-0B44-8E14-253DC61A9898}"/>
          </ac:spMkLst>
        </pc:spChg>
      </pc:sldChg>
      <pc:sldChg chg="addSp delSp modSp new mod modAnim">
        <pc:chgData name="崔泓睿" userId="2a3b6e62-cace-4164-8715-68fe123ec54d" providerId="ADAL" clId="{BEBADBE5-EEB7-984B-8578-555B8A475738}" dt="2021-11-15T05:08:21.890" v="11627"/>
        <pc:sldMkLst>
          <pc:docMk/>
          <pc:sldMk cId="322061476" sldId="272"/>
        </pc:sldMkLst>
        <pc:spChg chg="mod">
          <ac:chgData name="崔泓睿" userId="2a3b6e62-cace-4164-8715-68fe123ec54d" providerId="ADAL" clId="{BEBADBE5-EEB7-984B-8578-555B8A475738}" dt="2021-11-02T03:38:33.234" v="6333" actId="20577"/>
          <ac:spMkLst>
            <pc:docMk/>
            <pc:sldMk cId="322061476" sldId="272"/>
            <ac:spMk id="2" creationId="{B6DBBDDF-679A-A046-9781-01675EAF1C40}"/>
          </ac:spMkLst>
        </pc:spChg>
        <pc:spChg chg="mod">
          <ac:chgData name="崔泓睿" userId="2a3b6e62-cace-4164-8715-68fe123ec54d" providerId="ADAL" clId="{BEBADBE5-EEB7-984B-8578-555B8A475738}" dt="2021-11-02T03:43:48.173" v="6498" actId="20577"/>
          <ac:spMkLst>
            <pc:docMk/>
            <pc:sldMk cId="322061476" sldId="272"/>
            <ac:spMk id="3" creationId="{3F11EB99-4D53-E24F-977E-22B4EA6C2F9D}"/>
          </ac:spMkLst>
        </pc:spChg>
        <pc:spChg chg="add del">
          <ac:chgData name="崔泓睿" userId="2a3b6e62-cace-4164-8715-68fe123ec54d" providerId="ADAL" clId="{BEBADBE5-EEB7-984B-8578-555B8A475738}" dt="2021-11-02T03:15:25.051" v="5724" actId="11529"/>
          <ac:spMkLst>
            <pc:docMk/>
            <pc:sldMk cId="322061476" sldId="272"/>
            <ac:spMk id="4" creationId="{72713976-3AAC-8043-A3B5-C0B82A891EE9}"/>
          </ac:spMkLst>
        </pc:spChg>
        <pc:spChg chg="add mod">
          <ac:chgData name="崔泓睿" userId="2a3b6e62-cace-4164-8715-68fe123ec54d" providerId="ADAL" clId="{BEBADBE5-EEB7-984B-8578-555B8A475738}" dt="2021-11-02T03:31:54.792" v="6214" actId="692"/>
          <ac:spMkLst>
            <pc:docMk/>
            <pc:sldMk cId="322061476" sldId="272"/>
            <ac:spMk id="5" creationId="{1DF71A73-F405-C344-B721-A52C65EAC3ED}"/>
          </ac:spMkLst>
        </pc:spChg>
        <pc:spChg chg="add mod">
          <ac:chgData name="崔泓睿" userId="2a3b6e62-cace-4164-8715-68fe123ec54d" providerId="ADAL" clId="{BEBADBE5-EEB7-984B-8578-555B8A475738}" dt="2021-11-02T03:32:51.195" v="6235" actId="207"/>
          <ac:spMkLst>
            <pc:docMk/>
            <pc:sldMk cId="322061476" sldId="272"/>
            <ac:spMk id="6" creationId="{83A7C95B-10CA-E148-976B-D47716DCBC40}"/>
          </ac:spMkLst>
        </pc:spChg>
        <pc:spChg chg="add mod">
          <ac:chgData name="崔泓睿" userId="2a3b6e62-cace-4164-8715-68fe123ec54d" providerId="ADAL" clId="{BEBADBE5-EEB7-984B-8578-555B8A475738}" dt="2021-11-02T03:31:54.792" v="6214" actId="692"/>
          <ac:spMkLst>
            <pc:docMk/>
            <pc:sldMk cId="322061476" sldId="272"/>
            <ac:spMk id="7" creationId="{C067972F-5078-A642-A8D9-38D51329B65A}"/>
          </ac:spMkLst>
        </pc:spChg>
        <pc:spChg chg="add mod">
          <ac:chgData name="崔泓睿" userId="2a3b6e62-cace-4164-8715-68fe123ec54d" providerId="ADAL" clId="{BEBADBE5-EEB7-984B-8578-555B8A475738}" dt="2021-11-02T03:31:54.792" v="6214" actId="692"/>
          <ac:spMkLst>
            <pc:docMk/>
            <pc:sldMk cId="322061476" sldId="272"/>
            <ac:spMk id="8" creationId="{2037A091-193C-CD49-AF8E-C41AFD28E363}"/>
          </ac:spMkLst>
        </pc:spChg>
        <pc:spChg chg="add mod">
          <ac:chgData name="崔泓睿" userId="2a3b6e62-cace-4164-8715-68fe123ec54d" providerId="ADAL" clId="{BEBADBE5-EEB7-984B-8578-555B8A475738}" dt="2021-11-02T03:33:00.825" v="6237" actId="207"/>
          <ac:spMkLst>
            <pc:docMk/>
            <pc:sldMk cId="322061476" sldId="272"/>
            <ac:spMk id="9" creationId="{D56B0413-6BB5-4A40-9BE3-5B337CC80D04}"/>
          </ac:spMkLst>
        </pc:spChg>
        <pc:spChg chg="add mod">
          <ac:chgData name="崔泓睿" userId="2a3b6e62-cace-4164-8715-68fe123ec54d" providerId="ADAL" clId="{BEBADBE5-EEB7-984B-8578-555B8A475738}" dt="2021-11-02T03:31:54.792" v="6214" actId="692"/>
          <ac:spMkLst>
            <pc:docMk/>
            <pc:sldMk cId="322061476" sldId="272"/>
            <ac:spMk id="10" creationId="{57F7B925-8127-5A4A-B4F4-46C28674008E}"/>
          </ac:spMkLst>
        </pc:spChg>
        <pc:spChg chg="add del mod">
          <ac:chgData name="崔泓睿" userId="2a3b6e62-cace-4164-8715-68fe123ec54d" providerId="ADAL" clId="{BEBADBE5-EEB7-984B-8578-555B8A475738}" dt="2021-11-02T03:19:18.198" v="5798"/>
          <ac:spMkLst>
            <pc:docMk/>
            <pc:sldMk cId="322061476" sldId="272"/>
            <ac:spMk id="11" creationId="{977E0AA5-735B-3346-9782-C7456B3A3D71}"/>
          </ac:spMkLst>
        </pc:spChg>
        <pc:spChg chg="add del mod">
          <ac:chgData name="崔泓睿" userId="2a3b6e62-cace-4164-8715-68fe123ec54d" providerId="ADAL" clId="{BEBADBE5-EEB7-984B-8578-555B8A475738}" dt="2021-11-02T03:17:04.549" v="5756"/>
          <ac:spMkLst>
            <pc:docMk/>
            <pc:sldMk cId="322061476" sldId="272"/>
            <ac:spMk id="12" creationId="{06FBD1EF-70CE-DF4E-819B-355F0D832CA1}"/>
          </ac:spMkLst>
        </pc:spChg>
        <pc:spChg chg="add del mod">
          <ac:chgData name="崔泓睿" userId="2a3b6e62-cace-4164-8715-68fe123ec54d" providerId="ADAL" clId="{BEBADBE5-EEB7-984B-8578-555B8A475738}" dt="2021-11-02T03:17:26.197" v="5772" actId="478"/>
          <ac:spMkLst>
            <pc:docMk/>
            <pc:sldMk cId="322061476" sldId="272"/>
            <ac:spMk id="13" creationId="{A9184FAE-36E5-E34D-8CB1-D6259E6A23BC}"/>
          </ac:spMkLst>
        </pc:spChg>
        <pc:spChg chg="add mod">
          <ac:chgData name="崔泓睿" userId="2a3b6e62-cace-4164-8715-68fe123ec54d" providerId="ADAL" clId="{BEBADBE5-EEB7-984B-8578-555B8A475738}" dt="2021-11-02T03:31:54.792" v="6214" actId="692"/>
          <ac:spMkLst>
            <pc:docMk/>
            <pc:sldMk cId="322061476" sldId="272"/>
            <ac:spMk id="14" creationId="{BB4F56BB-FB79-6244-9B72-06349C50249A}"/>
          </ac:spMkLst>
        </pc:spChg>
        <pc:spChg chg="add mod">
          <ac:chgData name="崔泓睿" userId="2a3b6e62-cace-4164-8715-68fe123ec54d" providerId="ADAL" clId="{BEBADBE5-EEB7-984B-8578-555B8A475738}" dt="2021-11-02T03:31:54.792" v="6214" actId="692"/>
          <ac:spMkLst>
            <pc:docMk/>
            <pc:sldMk cId="322061476" sldId="272"/>
            <ac:spMk id="15" creationId="{3EEEF9D9-0CA2-4C4B-9B67-BACCE71177AB}"/>
          </ac:spMkLst>
        </pc:spChg>
        <pc:spChg chg="add mod">
          <ac:chgData name="崔泓睿" userId="2a3b6e62-cace-4164-8715-68fe123ec54d" providerId="ADAL" clId="{BEBADBE5-EEB7-984B-8578-555B8A475738}" dt="2021-11-02T03:31:54.792" v="6214" actId="692"/>
          <ac:spMkLst>
            <pc:docMk/>
            <pc:sldMk cId="322061476" sldId="272"/>
            <ac:spMk id="16" creationId="{1A861E47-BE87-3C4D-AA4B-F9635A755FD8}"/>
          </ac:spMkLst>
        </pc:spChg>
        <pc:spChg chg="add mod">
          <ac:chgData name="崔泓睿" userId="2a3b6e62-cace-4164-8715-68fe123ec54d" providerId="ADAL" clId="{BEBADBE5-EEB7-984B-8578-555B8A475738}" dt="2021-11-02T03:31:54.792" v="6214" actId="692"/>
          <ac:spMkLst>
            <pc:docMk/>
            <pc:sldMk cId="322061476" sldId="272"/>
            <ac:spMk id="17" creationId="{40815B7C-759A-8148-A047-1930D2F4C814}"/>
          </ac:spMkLst>
        </pc:spChg>
        <pc:spChg chg="add mod">
          <ac:chgData name="崔泓睿" userId="2a3b6e62-cace-4164-8715-68fe123ec54d" providerId="ADAL" clId="{BEBADBE5-EEB7-984B-8578-555B8A475738}" dt="2021-11-02T03:31:54.792" v="6214" actId="692"/>
          <ac:spMkLst>
            <pc:docMk/>
            <pc:sldMk cId="322061476" sldId="272"/>
            <ac:spMk id="18" creationId="{A8C6B61F-D03A-9148-89A5-AFA6AEE8BD10}"/>
          </ac:spMkLst>
        </pc:spChg>
        <pc:spChg chg="add mod">
          <ac:chgData name="崔泓睿" userId="2a3b6e62-cace-4164-8715-68fe123ec54d" providerId="ADAL" clId="{BEBADBE5-EEB7-984B-8578-555B8A475738}" dt="2021-11-02T03:33:10.548" v="6239" actId="207"/>
          <ac:spMkLst>
            <pc:docMk/>
            <pc:sldMk cId="322061476" sldId="272"/>
            <ac:spMk id="19" creationId="{1BC4CAC6-5840-3D41-9672-0B94C579AE0F}"/>
          </ac:spMkLst>
        </pc:spChg>
        <pc:spChg chg="add mod">
          <ac:chgData name="崔泓睿" userId="2a3b6e62-cace-4164-8715-68fe123ec54d" providerId="ADAL" clId="{BEBADBE5-EEB7-984B-8578-555B8A475738}" dt="2021-11-02T03:31:54.792" v="6214" actId="692"/>
          <ac:spMkLst>
            <pc:docMk/>
            <pc:sldMk cId="322061476" sldId="272"/>
            <ac:spMk id="20" creationId="{BD48D311-2ABB-E643-AEB0-E290E1668AEA}"/>
          </ac:spMkLst>
        </pc:spChg>
        <pc:spChg chg="add mod">
          <ac:chgData name="崔泓睿" userId="2a3b6e62-cace-4164-8715-68fe123ec54d" providerId="ADAL" clId="{BEBADBE5-EEB7-984B-8578-555B8A475738}" dt="2021-11-02T03:31:54.792" v="6214" actId="692"/>
          <ac:spMkLst>
            <pc:docMk/>
            <pc:sldMk cId="322061476" sldId="272"/>
            <ac:spMk id="21" creationId="{1D7C8B75-B878-8247-A51A-49F1F0EF87A9}"/>
          </ac:spMkLst>
        </pc:spChg>
        <pc:spChg chg="add mod">
          <ac:chgData name="崔泓睿" userId="2a3b6e62-cace-4164-8715-68fe123ec54d" providerId="ADAL" clId="{BEBADBE5-EEB7-984B-8578-555B8A475738}" dt="2021-11-02T03:32:21.567" v="6225" actId="207"/>
          <ac:spMkLst>
            <pc:docMk/>
            <pc:sldMk cId="322061476" sldId="272"/>
            <ac:spMk id="22" creationId="{8B42203E-3E26-6148-B66A-6F1CDA825B1E}"/>
          </ac:spMkLst>
        </pc:spChg>
        <pc:spChg chg="add mod">
          <ac:chgData name="崔泓睿" userId="2a3b6e62-cace-4164-8715-68fe123ec54d" providerId="ADAL" clId="{BEBADBE5-EEB7-984B-8578-555B8A475738}" dt="2021-11-02T03:39:02.985" v="6342" actId="403"/>
          <ac:spMkLst>
            <pc:docMk/>
            <pc:sldMk cId="322061476" sldId="272"/>
            <ac:spMk id="52" creationId="{954EBF96-7D62-AC4C-8573-A7B24E61566F}"/>
          </ac:spMkLst>
        </pc:spChg>
        <pc:spChg chg="add del mod">
          <ac:chgData name="崔泓睿" userId="2a3b6e62-cace-4164-8715-68fe123ec54d" providerId="ADAL" clId="{BEBADBE5-EEB7-984B-8578-555B8A475738}" dt="2021-11-02T03:35:06.297" v="6282"/>
          <ac:spMkLst>
            <pc:docMk/>
            <pc:sldMk cId="322061476" sldId="272"/>
            <ac:spMk id="53" creationId="{9E6CB55D-1C00-3E49-9750-76475EAE86E1}"/>
          </ac:spMkLst>
        </pc:spChg>
        <pc:spChg chg="add mod">
          <ac:chgData name="崔泓睿" userId="2a3b6e62-cace-4164-8715-68fe123ec54d" providerId="ADAL" clId="{BEBADBE5-EEB7-984B-8578-555B8A475738}" dt="2021-11-02T03:39:02.985" v="6342" actId="403"/>
          <ac:spMkLst>
            <pc:docMk/>
            <pc:sldMk cId="322061476" sldId="272"/>
            <ac:spMk id="54" creationId="{85428FEC-1733-8941-80CF-FFE4C5DB594C}"/>
          </ac:spMkLst>
        </pc:spChg>
        <pc:spChg chg="add mod">
          <ac:chgData name="崔泓睿" userId="2a3b6e62-cace-4164-8715-68fe123ec54d" providerId="ADAL" clId="{BEBADBE5-EEB7-984B-8578-555B8A475738}" dt="2021-11-02T03:39:02.985" v="6342" actId="403"/>
          <ac:spMkLst>
            <pc:docMk/>
            <pc:sldMk cId="322061476" sldId="272"/>
            <ac:spMk id="55" creationId="{C1131513-4E69-E540-A212-F1462B5D9D7C}"/>
          </ac:spMkLst>
        </pc:spChg>
        <pc:spChg chg="add mod">
          <ac:chgData name="崔泓睿" userId="2a3b6e62-cace-4164-8715-68fe123ec54d" providerId="ADAL" clId="{BEBADBE5-EEB7-984B-8578-555B8A475738}" dt="2021-11-02T03:38:06.898" v="6323" actId="14100"/>
          <ac:spMkLst>
            <pc:docMk/>
            <pc:sldMk cId="322061476" sldId="272"/>
            <ac:spMk id="56" creationId="{021019D5-B560-D84C-8160-2E436FA54C17}"/>
          </ac:spMkLst>
        </pc:spChg>
        <pc:spChg chg="add mod">
          <ac:chgData name="崔泓睿" userId="2a3b6e62-cace-4164-8715-68fe123ec54d" providerId="ADAL" clId="{BEBADBE5-EEB7-984B-8578-555B8A475738}" dt="2021-11-02T03:38:06.898" v="6323" actId="14100"/>
          <ac:spMkLst>
            <pc:docMk/>
            <pc:sldMk cId="322061476" sldId="272"/>
            <ac:spMk id="57" creationId="{5D46BCB9-EACE-E944-96F9-1EA75CE99795}"/>
          </ac:spMkLst>
        </pc:spChg>
        <pc:spChg chg="add mod">
          <ac:chgData name="崔泓睿" userId="2a3b6e62-cace-4164-8715-68fe123ec54d" providerId="ADAL" clId="{BEBADBE5-EEB7-984B-8578-555B8A475738}" dt="2021-11-02T03:38:06.898" v="6323" actId="14100"/>
          <ac:spMkLst>
            <pc:docMk/>
            <pc:sldMk cId="322061476" sldId="272"/>
            <ac:spMk id="58" creationId="{3E3F697B-DC21-E343-9E81-941197444E07}"/>
          </ac:spMkLst>
        </pc:spChg>
        <pc:grpChg chg="add del mod">
          <ac:chgData name="崔泓睿" userId="2a3b6e62-cace-4164-8715-68fe123ec54d" providerId="ADAL" clId="{BEBADBE5-EEB7-984B-8578-555B8A475738}" dt="2021-11-02T03:31:42.877" v="6213" actId="21"/>
          <ac:grpSpMkLst>
            <pc:docMk/>
            <pc:sldMk cId="322061476" sldId="272"/>
            <ac:grpSpMk id="51" creationId="{8B323636-D77A-BB44-8CD1-C6D51B9EBD14}"/>
          </ac:grpSpMkLst>
        </pc:grpChg>
        <pc:cxnChg chg="add mod">
          <ac:chgData name="崔泓睿" userId="2a3b6e62-cace-4164-8715-68fe123ec54d" providerId="ADAL" clId="{BEBADBE5-EEB7-984B-8578-555B8A475738}" dt="2021-11-02T03:31:54.792" v="6214" actId="692"/>
          <ac:cxnSpMkLst>
            <pc:docMk/>
            <pc:sldMk cId="322061476" sldId="272"/>
            <ac:cxnSpMk id="24" creationId="{EC1EB825-AB80-7B48-94AE-FEA5D1186EBF}"/>
          </ac:cxnSpMkLst>
        </pc:cxnChg>
        <pc:cxnChg chg="add mod">
          <ac:chgData name="崔泓睿" userId="2a3b6e62-cace-4164-8715-68fe123ec54d" providerId="ADAL" clId="{BEBADBE5-EEB7-984B-8578-555B8A475738}" dt="2021-11-02T03:31:54.792" v="6214" actId="692"/>
          <ac:cxnSpMkLst>
            <pc:docMk/>
            <pc:sldMk cId="322061476" sldId="272"/>
            <ac:cxnSpMk id="26" creationId="{C775F3DE-B963-494E-893D-9007C9A5DEAA}"/>
          </ac:cxnSpMkLst>
        </pc:cxnChg>
        <pc:cxnChg chg="add mod">
          <ac:chgData name="崔泓睿" userId="2a3b6e62-cace-4164-8715-68fe123ec54d" providerId="ADAL" clId="{BEBADBE5-EEB7-984B-8578-555B8A475738}" dt="2021-11-02T03:31:54.792" v="6214" actId="692"/>
          <ac:cxnSpMkLst>
            <pc:docMk/>
            <pc:sldMk cId="322061476" sldId="272"/>
            <ac:cxnSpMk id="28" creationId="{0CB71E7F-2242-B142-902C-2E0EC40C5D30}"/>
          </ac:cxnSpMkLst>
        </pc:cxnChg>
        <pc:cxnChg chg="add mod">
          <ac:chgData name="崔泓睿" userId="2a3b6e62-cace-4164-8715-68fe123ec54d" providerId="ADAL" clId="{BEBADBE5-EEB7-984B-8578-555B8A475738}" dt="2021-11-02T03:31:54.792" v="6214" actId="692"/>
          <ac:cxnSpMkLst>
            <pc:docMk/>
            <pc:sldMk cId="322061476" sldId="272"/>
            <ac:cxnSpMk id="30" creationId="{FBF67C08-2BD3-EC4E-BE6A-1BE95C9AA250}"/>
          </ac:cxnSpMkLst>
        </pc:cxnChg>
        <pc:cxnChg chg="add mod">
          <ac:chgData name="崔泓睿" userId="2a3b6e62-cace-4164-8715-68fe123ec54d" providerId="ADAL" clId="{BEBADBE5-EEB7-984B-8578-555B8A475738}" dt="2021-11-02T03:31:54.792" v="6214" actId="692"/>
          <ac:cxnSpMkLst>
            <pc:docMk/>
            <pc:sldMk cId="322061476" sldId="272"/>
            <ac:cxnSpMk id="32" creationId="{BD4E71C3-88C3-9848-8C77-9DE7D2878D18}"/>
          </ac:cxnSpMkLst>
        </pc:cxnChg>
        <pc:cxnChg chg="add mod">
          <ac:chgData name="崔泓睿" userId="2a3b6e62-cace-4164-8715-68fe123ec54d" providerId="ADAL" clId="{BEBADBE5-EEB7-984B-8578-555B8A475738}" dt="2021-11-02T03:31:54.792" v="6214" actId="692"/>
          <ac:cxnSpMkLst>
            <pc:docMk/>
            <pc:sldMk cId="322061476" sldId="272"/>
            <ac:cxnSpMk id="34" creationId="{E77A718C-8306-934C-A16C-9D5C9C181260}"/>
          </ac:cxnSpMkLst>
        </pc:cxnChg>
        <pc:cxnChg chg="add mod">
          <ac:chgData name="崔泓睿" userId="2a3b6e62-cace-4164-8715-68fe123ec54d" providerId="ADAL" clId="{BEBADBE5-EEB7-984B-8578-555B8A475738}" dt="2021-11-02T03:31:54.792" v="6214" actId="692"/>
          <ac:cxnSpMkLst>
            <pc:docMk/>
            <pc:sldMk cId="322061476" sldId="272"/>
            <ac:cxnSpMk id="36" creationId="{A0DE935F-9DC3-DD4A-AB08-81F18324392A}"/>
          </ac:cxnSpMkLst>
        </pc:cxnChg>
        <pc:cxnChg chg="add mod">
          <ac:chgData name="崔泓睿" userId="2a3b6e62-cace-4164-8715-68fe123ec54d" providerId="ADAL" clId="{BEBADBE5-EEB7-984B-8578-555B8A475738}" dt="2021-11-02T03:31:54.792" v="6214" actId="692"/>
          <ac:cxnSpMkLst>
            <pc:docMk/>
            <pc:sldMk cId="322061476" sldId="272"/>
            <ac:cxnSpMk id="38" creationId="{EAFCF4D0-716B-4C46-9778-C454159A2530}"/>
          </ac:cxnSpMkLst>
        </pc:cxnChg>
        <pc:cxnChg chg="add mod">
          <ac:chgData name="崔泓睿" userId="2a3b6e62-cace-4164-8715-68fe123ec54d" providerId="ADAL" clId="{BEBADBE5-EEB7-984B-8578-555B8A475738}" dt="2021-11-02T03:31:54.792" v="6214" actId="692"/>
          <ac:cxnSpMkLst>
            <pc:docMk/>
            <pc:sldMk cId="322061476" sldId="272"/>
            <ac:cxnSpMk id="40" creationId="{A5A8E030-0A1E-7547-A108-7E12D1053D43}"/>
          </ac:cxnSpMkLst>
        </pc:cxnChg>
        <pc:cxnChg chg="add mod">
          <ac:chgData name="崔泓睿" userId="2a3b6e62-cace-4164-8715-68fe123ec54d" providerId="ADAL" clId="{BEBADBE5-EEB7-984B-8578-555B8A475738}" dt="2021-11-02T03:31:54.792" v="6214" actId="692"/>
          <ac:cxnSpMkLst>
            <pc:docMk/>
            <pc:sldMk cId="322061476" sldId="272"/>
            <ac:cxnSpMk id="42" creationId="{83E97DBC-291C-0C44-B52C-8B923BCA83D0}"/>
          </ac:cxnSpMkLst>
        </pc:cxnChg>
        <pc:cxnChg chg="add mod">
          <ac:chgData name="崔泓睿" userId="2a3b6e62-cace-4164-8715-68fe123ec54d" providerId="ADAL" clId="{BEBADBE5-EEB7-984B-8578-555B8A475738}" dt="2021-11-02T03:31:54.792" v="6214" actId="692"/>
          <ac:cxnSpMkLst>
            <pc:docMk/>
            <pc:sldMk cId="322061476" sldId="272"/>
            <ac:cxnSpMk id="44" creationId="{3A489D7F-D64D-0643-89D0-325A6EF5994D}"/>
          </ac:cxnSpMkLst>
        </pc:cxnChg>
        <pc:cxnChg chg="add mod">
          <ac:chgData name="崔泓睿" userId="2a3b6e62-cace-4164-8715-68fe123ec54d" providerId="ADAL" clId="{BEBADBE5-EEB7-984B-8578-555B8A475738}" dt="2021-11-02T03:31:54.792" v="6214" actId="692"/>
          <ac:cxnSpMkLst>
            <pc:docMk/>
            <pc:sldMk cId="322061476" sldId="272"/>
            <ac:cxnSpMk id="46" creationId="{A8D7740F-038B-E042-96E9-039CAE951348}"/>
          </ac:cxnSpMkLst>
        </pc:cxnChg>
        <pc:cxnChg chg="add mod">
          <ac:chgData name="崔泓睿" userId="2a3b6e62-cace-4164-8715-68fe123ec54d" providerId="ADAL" clId="{BEBADBE5-EEB7-984B-8578-555B8A475738}" dt="2021-11-02T03:31:54.792" v="6214" actId="692"/>
          <ac:cxnSpMkLst>
            <pc:docMk/>
            <pc:sldMk cId="322061476" sldId="272"/>
            <ac:cxnSpMk id="48" creationId="{FB34B306-58FE-2345-A89A-8DA0E0A4AECC}"/>
          </ac:cxnSpMkLst>
        </pc:cxnChg>
        <pc:cxnChg chg="add mod">
          <ac:chgData name="崔泓睿" userId="2a3b6e62-cace-4164-8715-68fe123ec54d" providerId="ADAL" clId="{BEBADBE5-EEB7-984B-8578-555B8A475738}" dt="2021-11-02T03:31:54.792" v="6214" actId="692"/>
          <ac:cxnSpMkLst>
            <pc:docMk/>
            <pc:sldMk cId="322061476" sldId="272"/>
            <ac:cxnSpMk id="50" creationId="{A16CD784-CD5E-9249-91B8-D24A5F91A528}"/>
          </ac:cxnSpMkLst>
        </pc:cxnChg>
      </pc:sldChg>
      <pc:sldChg chg="addSp delSp modSp new mod modAnim">
        <pc:chgData name="崔泓睿" userId="2a3b6e62-cace-4164-8715-68fe123ec54d" providerId="ADAL" clId="{BEBADBE5-EEB7-984B-8578-555B8A475738}" dt="2021-11-15T05:23:27.949" v="11708"/>
        <pc:sldMkLst>
          <pc:docMk/>
          <pc:sldMk cId="2310407390" sldId="273"/>
        </pc:sldMkLst>
        <pc:spChg chg="mod">
          <ac:chgData name="崔泓睿" userId="2a3b6e62-cace-4164-8715-68fe123ec54d" providerId="ADAL" clId="{BEBADBE5-EEB7-984B-8578-555B8A475738}" dt="2021-11-02T05:15:36.551" v="7117" actId="20577"/>
          <ac:spMkLst>
            <pc:docMk/>
            <pc:sldMk cId="2310407390" sldId="273"/>
            <ac:spMk id="2" creationId="{0810C5F7-9909-AB4C-8D8F-38686131B085}"/>
          </ac:spMkLst>
        </pc:spChg>
        <pc:spChg chg="del">
          <ac:chgData name="崔泓睿" userId="2a3b6e62-cace-4164-8715-68fe123ec54d" providerId="ADAL" clId="{BEBADBE5-EEB7-984B-8578-555B8A475738}" dt="2021-11-02T03:40:30.023" v="6388" actId="478"/>
          <ac:spMkLst>
            <pc:docMk/>
            <pc:sldMk cId="2310407390" sldId="273"/>
            <ac:spMk id="3" creationId="{223E9582-7DF9-9745-B4FE-037C6DBB3ED3}"/>
          </ac:spMkLst>
        </pc:spChg>
        <pc:spChg chg="mod">
          <ac:chgData name="崔泓睿" userId="2a3b6e62-cace-4164-8715-68fe123ec54d" providerId="ADAL" clId="{BEBADBE5-EEB7-984B-8578-555B8A475738}" dt="2021-11-02T03:40:30.454" v="6389"/>
          <ac:spMkLst>
            <pc:docMk/>
            <pc:sldMk cId="2310407390" sldId="273"/>
            <ac:spMk id="5" creationId="{5A5AE341-B02A-7A41-8D99-F8608D62EFF1}"/>
          </ac:spMkLst>
        </pc:spChg>
        <pc:spChg chg="mod">
          <ac:chgData name="崔泓睿" userId="2a3b6e62-cace-4164-8715-68fe123ec54d" providerId="ADAL" clId="{BEBADBE5-EEB7-984B-8578-555B8A475738}" dt="2021-11-02T03:40:30.454" v="6389"/>
          <ac:spMkLst>
            <pc:docMk/>
            <pc:sldMk cId="2310407390" sldId="273"/>
            <ac:spMk id="6" creationId="{8679A344-3F1D-634A-B0E0-6FDC2767E5D3}"/>
          </ac:spMkLst>
        </pc:spChg>
        <pc:spChg chg="mod">
          <ac:chgData name="崔泓睿" userId="2a3b6e62-cace-4164-8715-68fe123ec54d" providerId="ADAL" clId="{BEBADBE5-EEB7-984B-8578-555B8A475738}" dt="2021-11-02T03:40:30.454" v="6389"/>
          <ac:spMkLst>
            <pc:docMk/>
            <pc:sldMk cId="2310407390" sldId="273"/>
            <ac:spMk id="7" creationId="{D0A464E7-6DA0-2B4B-8681-DB66A9CB8AEB}"/>
          </ac:spMkLst>
        </pc:spChg>
        <pc:spChg chg="mod">
          <ac:chgData name="崔泓睿" userId="2a3b6e62-cace-4164-8715-68fe123ec54d" providerId="ADAL" clId="{BEBADBE5-EEB7-984B-8578-555B8A475738}" dt="2021-11-02T03:40:30.454" v="6389"/>
          <ac:spMkLst>
            <pc:docMk/>
            <pc:sldMk cId="2310407390" sldId="273"/>
            <ac:spMk id="8" creationId="{7E041BDE-DEC2-2340-87FA-9E592A018626}"/>
          </ac:spMkLst>
        </pc:spChg>
        <pc:spChg chg="mod">
          <ac:chgData name="崔泓睿" userId="2a3b6e62-cace-4164-8715-68fe123ec54d" providerId="ADAL" clId="{BEBADBE5-EEB7-984B-8578-555B8A475738}" dt="2021-11-02T03:40:30.454" v="6389"/>
          <ac:spMkLst>
            <pc:docMk/>
            <pc:sldMk cId="2310407390" sldId="273"/>
            <ac:spMk id="9" creationId="{BFF9C1B6-7501-294E-862D-564013D44D0F}"/>
          </ac:spMkLst>
        </pc:spChg>
        <pc:spChg chg="mod">
          <ac:chgData name="崔泓睿" userId="2a3b6e62-cace-4164-8715-68fe123ec54d" providerId="ADAL" clId="{BEBADBE5-EEB7-984B-8578-555B8A475738}" dt="2021-11-02T03:40:30.454" v="6389"/>
          <ac:spMkLst>
            <pc:docMk/>
            <pc:sldMk cId="2310407390" sldId="273"/>
            <ac:spMk id="10" creationId="{877C62BF-244C-934E-B74C-AF7382EA7ED4}"/>
          </ac:spMkLst>
        </pc:spChg>
        <pc:spChg chg="mod">
          <ac:chgData name="崔泓睿" userId="2a3b6e62-cace-4164-8715-68fe123ec54d" providerId="ADAL" clId="{BEBADBE5-EEB7-984B-8578-555B8A475738}" dt="2021-11-02T03:40:30.454" v="6389"/>
          <ac:spMkLst>
            <pc:docMk/>
            <pc:sldMk cId="2310407390" sldId="273"/>
            <ac:spMk id="11" creationId="{92A832F1-2DAD-8141-875A-BFC3619FC85A}"/>
          </ac:spMkLst>
        </pc:spChg>
        <pc:spChg chg="mod">
          <ac:chgData name="崔泓睿" userId="2a3b6e62-cace-4164-8715-68fe123ec54d" providerId="ADAL" clId="{BEBADBE5-EEB7-984B-8578-555B8A475738}" dt="2021-11-02T03:40:30.454" v="6389"/>
          <ac:spMkLst>
            <pc:docMk/>
            <pc:sldMk cId="2310407390" sldId="273"/>
            <ac:spMk id="12" creationId="{FECAA60B-BFEC-F744-B1F4-CB40E5722F95}"/>
          </ac:spMkLst>
        </pc:spChg>
        <pc:spChg chg="mod">
          <ac:chgData name="崔泓睿" userId="2a3b6e62-cace-4164-8715-68fe123ec54d" providerId="ADAL" clId="{BEBADBE5-EEB7-984B-8578-555B8A475738}" dt="2021-11-02T03:40:30.454" v="6389"/>
          <ac:spMkLst>
            <pc:docMk/>
            <pc:sldMk cId="2310407390" sldId="273"/>
            <ac:spMk id="13" creationId="{9E56D0BB-D861-5E43-AF75-3C659B09D4A5}"/>
          </ac:spMkLst>
        </pc:spChg>
        <pc:spChg chg="mod">
          <ac:chgData name="崔泓睿" userId="2a3b6e62-cace-4164-8715-68fe123ec54d" providerId="ADAL" clId="{BEBADBE5-EEB7-984B-8578-555B8A475738}" dt="2021-11-02T03:40:30.454" v="6389"/>
          <ac:spMkLst>
            <pc:docMk/>
            <pc:sldMk cId="2310407390" sldId="273"/>
            <ac:spMk id="14" creationId="{95EA2A9C-D09D-8041-A51C-5384D225DB3A}"/>
          </ac:spMkLst>
        </pc:spChg>
        <pc:spChg chg="mod">
          <ac:chgData name="崔泓睿" userId="2a3b6e62-cace-4164-8715-68fe123ec54d" providerId="ADAL" clId="{BEBADBE5-EEB7-984B-8578-555B8A475738}" dt="2021-11-02T03:40:30.454" v="6389"/>
          <ac:spMkLst>
            <pc:docMk/>
            <pc:sldMk cId="2310407390" sldId="273"/>
            <ac:spMk id="15" creationId="{57E8DB34-300D-AD46-80F2-CA5E0C45CD84}"/>
          </ac:spMkLst>
        </pc:spChg>
        <pc:spChg chg="mod">
          <ac:chgData name="崔泓睿" userId="2a3b6e62-cace-4164-8715-68fe123ec54d" providerId="ADAL" clId="{BEBADBE5-EEB7-984B-8578-555B8A475738}" dt="2021-11-02T03:40:30.454" v="6389"/>
          <ac:spMkLst>
            <pc:docMk/>
            <pc:sldMk cId="2310407390" sldId="273"/>
            <ac:spMk id="16" creationId="{1C06903D-7AA0-984E-A477-C878456ED5C1}"/>
          </ac:spMkLst>
        </pc:spChg>
        <pc:spChg chg="mod">
          <ac:chgData name="崔泓睿" userId="2a3b6e62-cace-4164-8715-68fe123ec54d" providerId="ADAL" clId="{BEBADBE5-EEB7-984B-8578-555B8A475738}" dt="2021-11-02T03:40:30.454" v="6389"/>
          <ac:spMkLst>
            <pc:docMk/>
            <pc:sldMk cId="2310407390" sldId="273"/>
            <ac:spMk id="17" creationId="{92DAFFFC-8E4C-2045-9648-4FEBC75DBB4E}"/>
          </ac:spMkLst>
        </pc:spChg>
        <pc:spChg chg="mod">
          <ac:chgData name="崔泓睿" userId="2a3b6e62-cace-4164-8715-68fe123ec54d" providerId="ADAL" clId="{BEBADBE5-EEB7-984B-8578-555B8A475738}" dt="2021-11-02T03:40:30.454" v="6389"/>
          <ac:spMkLst>
            <pc:docMk/>
            <pc:sldMk cId="2310407390" sldId="273"/>
            <ac:spMk id="18" creationId="{E8C8513D-C3C0-F14B-85D3-A3A075268343}"/>
          </ac:spMkLst>
        </pc:spChg>
        <pc:spChg chg="mod">
          <ac:chgData name="崔泓睿" userId="2a3b6e62-cace-4164-8715-68fe123ec54d" providerId="ADAL" clId="{BEBADBE5-EEB7-984B-8578-555B8A475738}" dt="2021-11-02T03:40:30.454" v="6389"/>
          <ac:spMkLst>
            <pc:docMk/>
            <pc:sldMk cId="2310407390" sldId="273"/>
            <ac:spMk id="19" creationId="{E8806369-72A3-4442-9AE2-161239282FEF}"/>
          </ac:spMkLst>
        </pc:spChg>
        <pc:spChg chg="add mod">
          <ac:chgData name="崔泓睿" userId="2a3b6e62-cace-4164-8715-68fe123ec54d" providerId="ADAL" clId="{BEBADBE5-EEB7-984B-8578-555B8A475738}" dt="2021-11-02T05:05:01.039" v="6712" actId="1076"/>
          <ac:spMkLst>
            <pc:docMk/>
            <pc:sldMk cId="2310407390" sldId="273"/>
            <ac:spMk id="34" creationId="{FAEDF8BA-2E9B-794C-8B26-2530926ACA85}"/>
          </ac:spMkLst>
        </pc:spChg>
        <pc:spChg chg="add mod">
          <ac:chgData name="崔泓睿" userId="2a3b6e62-cace-4164-8715-68fe123ec54d" providerId="ADAL" clId="{BEBADBE5-EEB7-984B-8578-555B8A475738}" dt="2021-11-02T05:05:01.039" v="6712" actId="1076"/>
          <ac:spMkLst>
            <pc:docMk/>
            <pc:sldMk cId="2310407390" sldId="273"/>
            <ac:spMk id="35" creationId="{A8748A8F-3EE9-5A40-A32D-A780976776DB}"/>
          </ac:spMkLst>
        </pc:spChg>
        <pc:spChg chg="add mod">
          <ac:chgData name="崔泓睿" userId="2a3b6e62-cace-4164-8715-68fe123ec54d" providerId="ADAL" clId="{BEBADBE5-EEB7-984B-8578-555B8A475738}" dt="2021-11-02T05:05:01.039" v="6712" actId="1076"/>
          <ac:spMkLst>
            <pc:docMk/>
            <pc:sldMk cId="2310407390" sldId="273"/>
            <ac:spMk id="36" creationId="{376B0564-AF99-FB4D-86FC-F34F1DB7EDFB}"/>
          </ac:spMkLst>
        </pc:spChg>
        <pc:spChg chg="add mod">
          <ac:chgData name="崔泓睿" userId="2a3b6e62-cace-4164-8715-68fe123ec54d" providerId="ADAL" clId="{BEBADBE5-EEB7-984B-8578-555B8A475738}" dt="2021-11-02T05:05:01.039" v="6712" actId="1076"/>
          <ac:spMkLst>
            <pc:docMk/>
            <pc:sldMk cId="2310407390" sldId="273"/>
            <ac:spMk id="37" creationId="{77681262-B70C-6F46-87B2-BF50976202EF}"/>
          </ac:spMkLst>
        </pc:spChg>
        <pc:spChg chg="add mod">
          <ac:chgData name="崔泓睿" userId="2a3b6e62-cace-4164-8715-68fe123ec54d" providerId="ADAL" clId="{BEBADBE5-EEB7-984B-8578-555B8A475738}" dt="2021-11-02T05:05:01.039" v="6712" actId="1076"/>
          <ac:spMkLst>
            <pc:docMk/>
            <pc:sldMk cId="2310407390" sldId="273"/>
            <ac:spMk id="38" creationId="{C9880C53-2F6C-A94A-8198-B25E6AC26163}"/>
          </ac:spMkLst>
        </pc:spChg>
        <pc:spChg chg="add mod">
          <ac:chgData name="崔泓睿" userId="2a3b6e62-cace-4164-8715-68fe123ec54d" providerId="ADAL" clId="{BEBADBE5-EEB7-984B-8578-555B8A475738}" dt="2021-11-02T05:05:01.039" v="6712" actId="1076"/>
          <ac:spMkLst>
            <pc:docMk/>
            <pc:sldMk cId="2310407390" sldId="273"/>
            <ac:spMk id="39" creationId="{475D1848-A7B7-CC42-9EFB-0E571F439C5F}"/>
          </ac:spMkLst>
        </pc:spChg>
        <pc:spChg chg="mod">
          <ac:chgData name="崔泓睿" userId="2a3b6e62-cace-4164-8715-68fe123ec54d" providerId="ADAL" clId="{BEBADBE5-EEB7-984B-8578-555B8A475738}" dt="2021-11-02T03:40:43.910" v="6391"/>
          <ac:spMkLst>
            <pc:docMk/>
            <pc:sldMk cId="2310407390" sldId="273"/>
            <ac:spMk id="41" creationId="{4BCEEAEE-8536-A941-87C2-C48D5B35F982}"/>
          </ac:spMkLst>
        </pc:spChg>
        <pc:spChg chg="mod">
          <ac:chgData name="崔泓睿" userId="2a3b6e62-cace-4164-8715-68fe123ec54d" providerId="ADAL" clId="{BEBADBE5-EEB7-984B-8578-555B8A475738}" dt="2021-11-02T03:40:43.910" v="6391"/>
          <ac:spMkLst>
            <pc:docMk/>
            <pc:sldMk cId="2310407390" sldId="273"/>
            <ac:spMk id="42" creationId="{6F968155-A741-E844-84DE-949FE5EF1C60}"/>
          </ac:spMkLst>
        </pc:spChg>
        <pc:spChg chg="mod">
          <ac:chgData name="崔泓睿" userId="2a3b6e62-cace-4164-8715-68fe123ec54d" providerId="ADAL" clId="{BEBADBE5-EEB7-984B-8578-555B8A475738}" dt="2021-11-02T03:40:43.910" v="6391"/>
          <ac:spMkLst>
            <pc:docMk/>
            <pc:sldMk cId="2310407390" sldId="273"/>
            <ac:spMk id="43" creationId="{798A26CE-1FB5-F64F-BBE7-8E8ACD97AD99}"/>
          </ac:spMkLst>
        </pc:spChg>
        <pc:spChg chg="mod">
          <ac:chgData name="崔泓睿" userId="2a3b6e62-cace-4164-8715-68fe123ec54d" providerId="ADAL" clId="{BEBADBE5-EEB7-984B-8578-555B8A475738}" dt="2021-11-02T03:40:43.910" v="6391"/>
          <ac:spMkLst>
            <pc:docMk/>
            <pc:sldMk cId="2310407390" sldId="273"/>
            <ac:spMk id="44" creationId="{7250D3AA-E8BA-7140-91EA-B53DFAE97B2E}"/>
          </ac:spMkLst>
        </pc:spChg>
        <pc:spChg chg="mod">
          <ac:chgData name="崔泓睿" userId="2a3b6e62-cace-4164-8715-68fe123ec54d" providerId="ADAL" clId="{BEBADBE5-EEB7-984B-8578-555B8A475738}" dt="2021-11-02T03:40:43.910" v="6391"/>
          <ac:spMkLst>
            <pc:docMk/>
            <pc:sldMk cId="2310407390" sldId="273"/>
            <ac:spMk id="45" creationId="{6801F446-8CC0-204C-AFB8-FE893D353290}"/>
          </ac:spMkLst>
        </pc:spChg>
        <pc:spChg chg="mod">
          <ac:chgData name="崔泓睿" userId="2a3b6e62-cace-4164-8715-68fe123ec54d" providerId="ADAL" clId="{BEBADBE5-EEB7-984B-8578-555B8A475738}" dt="2021-11-02T03:40:43.910" v="6391"/>
          <ac:spMkLst>
            <pc:docMk/>
            <pc:sldMk cId="2310407390" sldId="273"/>
            <ac:spMk id="46" creationId="{A94601BB-C9BD-4249-8B89-5BD5E4A4FA5F}"/>
          </ac:spMkLst>
        </pc:spChg>
        <pc:spChg chg="mod">
          <ac:chgData name="崔泓睿" userId="2a3b6e62-cace-4164-8715-68fe123ec54d" providerId="ADAL" clId="{BEBADBE5-EEB7-984B-8578-555B8A475738}" dt="2021-11-02T03:40:43.910" v="6391"/>
          <ac:spMkLst>
            <pc:docMk/>
            <pc:sldMk cId="2310407390" sldId="273"/>
            <ac:spMk id="47" creationId="{89871366-60CC-1148-AF49-30FCDE47AF97}"/>
          </ac:spMkLst>
        </pc:spChg>
        <pc:spChg chg="mod">
          <ac:chgData name="崔泓睿" userId="2a3b6e62-cace-4164-8715-68fe123ec54d" providerId="ADAL" clId="{BEBADBE5-EEB7-984B-8578-555B8A475738}" dt="2021-11-02T03:40:43.910" v="6391"/>
          <ac:spMkLst>
            <pc:docMk/>
            <pc:sldMk cId="2310407390" sldId="273"/>
            <ac:spMk id="48" creationId="{AD340DC6-91E8-9141-9B35-FBDA634C1FD1}"/>
          </ac:spMkLst>
        </pc:spChg>
        <pc:spChg chg="mod">
          <ac:chgData name="崔泓睿" userId="2a3b6e62-cace-4164-8715-68fe123ec54d" providerId="ADAL" clId="{BEBADBE5-EEB7-984B-8578-555B8A475738}" dt="2021-11-02T03:40:43.910" v="6391"/>
          <ac:spMkLst>
            <pc:docMk/>
            <pc:sldMk cId="2310407390" sldId="273"/>
            <ac:spMk id="49" creationId="{B13F8D4A-833B-1545-BF11-16DA4C060C80}"/>
          </ac:spMkLst>
        </pc:spChg>
        <pc:spChg chg="mod">
          <ac:chgData name="崔泓睿" userId="2a3b6e62-cace-4164-8715-68fe123ec54d" providerId="ADAL" clId="{BEBADBE5-EEB7-984B-8578-555B8A475738}" dt="2021-11-02T03:40:43.910" v="6391"/>
          <ac:spMkLst>
            <pc:docMk/>
            <pc:sldMk cId="2310407390" sldId="273"/>
            <ac:spMk id="50" creationId="{D71C25B8-BE60-D74D-956F-F4724BFAF42A}"/>
          </ac:spMkLst>
        </pc:spChg>
        <pc:spChg chg="mod">
          <ac:chgData name="崔泓睿" userId="2a3b6e62-cace-4164-8715-68fe123ec54d" providerId="ADAL" clId="{BEBADBE5-EEB7-984B-8578-555B8A475738}" dt="2021-11-02T03:40:43.910" v="6391"/>
          <ac:spMkLst>
            <pc:docMk/>
            <pc:sldMk cId="2310407390" sldId="273"/>
            <ac:spMk id="51" creationId="{D2651D69-282F-774F-9F90-7F694A0ED742}"/>
          </ac:spMkLst>
        </pc:spChg>
        <pc:spChg chg="mod">
          <ac:chgData name="崔泓睿" userId="2a3b6e62-cace-4164-8715-68fe123ec54d" providerId="ADAL" clId="{BEBADBE5-EEB7-984B-8578-555B8A475738}" dt="2021-11-02T03:40:43.910" v="6391"/>
          <ac:spMkLst>
            <pc:docMk/>
            <pc:sldMk cId="2310407390" sldId="273"/>
            <ac:spMk id="52" creationId="{71E45562-7766-1E4C-8BC4-3781DB4D7F2F}"/>
          </ac:spMkLst>
        </pc:spChg>
        <pc:spChg chg="mod">
          <ac:chgData name="崔泓睿" userId="2a3b6e62-cace-4164-8715-68fe123ec54d" providerId="ADAL" clId="{BEBADBE5-EEB7-984B-8578-555B8A475738}" dt="2021-11-02T03:40:43.910" v="6391"/>
          <ac:spMkLst>
            <pc:docMk/>
            <pc:sldMk cId="2310407390" sldId="273"/>
            <ac:spMk id="53" creationId="{9D69AD5E-3D9D-7947-B72F-A01ED85B1620}"/>
          </ac:spMkLst>
        </pc:spChg>
        <pc:spChg chg="mod">
          <ac:chgData name="崔泓睿" userId="2a3b6e62-cace-4164-8715-68fe123ec54d" providerId="ADAL" clId="{BEBADBE5-EEB7-984B-8578-555B8A475738}" dt="2021-11-02T03:40:43.910" v="6391"/>
          <ac:spMkLst>
            <pc:docMk/>
            <pc:sldMk cId="2310407390" sldId="273"/>
            <ac:spMk id="54" creationId="{A163F0B8-E20D-124D-9137-498017573A2A}"/>
          </ac:spMkLst>
        </pc:spChg>
        <pc:spChg chg="mod">
          <ac:chgData name="崔泓睿" userId="2a3b6e62-cace-4164-8715-68fe123ec54d" providerId="ADAL" clId="{BEBADBE5-EEB7-984B-8578-555B8A475738}" dt="2021-11-02T03:40:43.910" v="6391"/>
          <ac:spMkLst>
            <pc:docMk/>
            <pc:sldMk cId="2310407390" sldId="273"/>
            <ac:spMk id="55" creationId="{BB21A58C-4D0F-9F42-AD38-CF4DBD06DBD8}"/>
          </ac:spMkLst>
        </pc:spChg>
        <pc:spChg chg="add del mod">
          <ac:chgData name="崔泓睿" userId="2a3b6e62-cace-4164-8715-68fe123ec54d" providerId="ADAL" clId="{BEBADBE5-EEB7-984B-8578-555B8A475738}" dt="2021-11-02T03:40:56.422" v="6393" actId="478"/>
          <ac:spMkLst>
            <pc:docMk/>
            <pc:sldMk cId="2310407390" sldId="273"/>
            <ac:spMk id="70" creationId="{70B45F0F-7F4E-7849-896C-A318BC369644}"/>
          </ac:spMkLst>
        </pc:spChg>
        <pc:spChg chg="add del mod">
          <ac:chgData name="崔泓睿" userId="2a3b6e62-cace-4164-8715-68fe123ec54d" providerId="ADAL" clId="{BEBADBE5-EEB7-984B-8578-555B8A475738}" dt="2021-11-02T03:40:56.422" v="6393" actId="478"/>
          <ac:spMkLst>
            <pc:docMk/>
            <pc:sldMk cId="2310407390" sldId="273"/>
            <ac:spMk id="71" creationId="{75CC4B11-E254-7E46-9AAC-ED821FFC8FF7}"/>
          </ac:spMkLst>
        </pc:spChg>
        <pc:spChg chg="add del mod">
          <ac:chgData name="崔泓睿" userId="2a3b6e62-cace-4164-8715-68fe123ec54d" providerId="ADAL" clId="{BEBADBE5-EEB7-984B-8578-555B8A475738}" dt="2021-11-02T03:40:56.422" v="6393" actId="478"/>
          <ac:spMkLst>
            <pc:docMk/>
            <pc:sldMk cId="2310407390" sldId="273"/>
            <ac:spMk id="72" creationId="{D39541B8-DDBE-8F42-8BD6-B49C2E62D975}"/>
          </ac:spMkLst>
        </pc:spChg>
        <pc:spChg chg="add mod">
          <ac:chgData name="崔泓睿" userId="2a3b6e62-cace-4164-8715-68fe123ec54d" providerId="ADAL" clId="{BEBADBE5-EEB7-984B-8578-555B8A475738}" dt="2021-11-02T05:05:01.039" v="6712" actId="1076"/>
          <ac:spMkLst>
            <pc:docMk/>
            <pc:sldMk cId="2310407390" sldId="273"/>
            <ac:spMk id="73" creationId="{B1C57391-D5C3-8247-A6EA-D9495C2958BD}"/>
          </ac:spMkLst>
        </pc:spChg>
        <pc:spChg chg="add mod">
          <ac:chgData name="崔泓睿" userId="2a3b6e62-cace-4164-8715-68fe123ec54d" providerId="ADAL" clId="{BEBADBE5-EEB7-984B-8578-555B8A475738}" dt="2021-11-02T05:05:01.039" v="6712" actId="1076"/>
          <ac:spMkLst>
            <pc:docMk/>
            <pc:sldMk cId="2310407390" sldId="273"/>
            <ac:spMk id="74" creationId="{D6BFE151-E1D3-5342-A56A-3AB18E6AB084}"/>
          </ac:spMkLst>
        </pc:spChg>
        <pc:spChg chg="add mod">
          <ac:chgData name="崔泓睿" userId="2a3b6e62-cace-4164-8715-68fe123ec54d" providerId="ADAL" clId="{BEBADBE5-EEB7-984B-8578-555B8A475738}" dt="2021-11-02T05:05:01.039" v="6712" actId="1076"/>
          <ac:spMkLst>
            <pc:docMk/>
            <pc:sldMk cId="2310407390" sldId="273"/>
            <ac:spMk id="75" creationId="{7B6CAFF3-4168-FE4D-A8CF-47A3A0177C11}"/>
          </ac:spMkLst>
        </pc:spChg>
        <pc:spChg chg="add mod">
          <ac:chgData name="崔泓睿" userId="2a3b6e62-cace-4164-8715-68fe123ec54d" providerId="ADAL" clId="{BEBADBE5-EEB7-984B-8578-555B8A475738}" dt="2021-11-02T05:11:18.779" v="6983" actId="20577"/>
          <ac:spMkLst>
            <pc:docMk/>
            <pc:sldMk cId="2310407390" sldId="273"/>
            <ac:spMk id="76" creationId="{D40C1C8C-9AD8-5B43-9233-7484EF9FE83E}"/>
          </ac:spMkLst>
        </pc:spChg>
        <pc:spChg chg="add mod">
          <ac:chgData name="崔泓睿" userId="2a3b6e62-cace-4164-8715-68fe123ec54d" providerId="ADAL" clId="{BEBADBE5-EEB7-984B-8578-555B8A475738}" dt="2021-11-02T03:42:06.795" v="6416" actId="1076"/>
          <ac:spMkLst>
            <pc:docMk/>
            <pc:sldMk cId="2310407390" sldId="273"/>
            <ac:spMk id="77" creationId="{07BCC338-929C-6747-92E9-860274BAB941}"/>
          </ac:spMkLst>
        </pc:spChg>
        <pc:spChg chg="add mod">
          <ac:chgData name="崔泓睿" userId="2a3b6e62-cace-4164-8715-68fe123ec54d" providerId="ADAL" clId="{BEBADBE5-EEB7-984B-8578-555B8A475738}" dt="2021-11-02T05:12:21.726" v="7048" actId="1076"/>
          <ac:spMkLst>
            <pc:docMk/>
            <pc:sldMk cId="2310407390" sldId="273"/>
            <ac:spMk id="78" creationId="{EEC6BAF7-6DA3-D741-BC1E-FF4AAB1C9963}"/>
          </ac:spMkLst>
        </pc:spChg>
        <pc:spChg chg="add del mod">
          <ac:chgData name="崔泓睿" userId="2a3b6e62-cace-4164-8715-68fe123ec54d" providerId="ADAL" clId="{BEBADBE5-EEB7-984B-8578-555B8A475738}" dt="2021-11-02T05:12:19.471" v="7047" actId="478"/>
          <ac:spMkLst>
            <pc:docMk/>
            <pc:sldMk cId="2310407390" sldId="273"/>
            <ac:spMk id="79" creationId="{858BC79C-B064-BC47-99B3-328F1155297B}"/>
          </ac:spMkLst>
        </pc:spChg>
        <pc:spChg chg="add del mod">
          <ac:chgData name="崔泓睿" userId="2a3b6e62-cace-4164-8715-68fe123ec54d" providerId="ADAL" clId="{BEBADBE5-EEB7-984B-8578-555B8A475738}" dt="2021-11-02T05:12:27.337" v="7051" actId="478"/>
          <ac:spMkLst>
            <pc:docMk/>
            <pc:sldMk cId="2310407390" sldId="273"/>
            <ac:spMk id="80" creationId="{73ACCD76-E9D0-1940-9E73-CE1A9D4A87DC}"/>
          </ac:spMkLst>
        </pc:spChg>
        <pc:spChg chg="add del mod">
          <ac:chgData name="崔泓睿" userId="2a3b6e62-cace-4164-8715-68fe123ec54d" providerId="ADAL" clId="{BEBADBE5-EEB7-984B-8578-555B8A475738}" dt="2021-11-02T05:12:27.337" v="7051" actId="478"/>
          <ac:spMkLst>
            <pc:docMk/>
            <pc:sldMk cId="2310407390" sldId="273"/>
            <ac:spMk id="81" creationId="{235088C9-B835-2941-B9B5-2AD6307A0AFC}"/>
          </ac:spMkLst>
        </pc:spChg>
        <pc:spChg chg="add mod">
          <ac:chgData name="崔泓睿" userId="2a3b6e62-cace-4164-8715-68fe123ec54d" providerId="ADAL" clId="{BEBADBE5-EEB7-984B-8578-555B8A475738}" dt="2021-11-02T05:20:56.928" v="7436" actId="1076"/>
          <ac:spMkLst>
            <pc:docMk/>
            <pc:sldMk cId="2310407390" sldId="273"/>
            <ac:spMk id="82" creationId="{77A04561-3A70-0346-9DAA-C1A4884CB679}"/>
          </ac:spMkLst>
        </pc:spChg>
        <pc:spChg chg="add mod">
          <ac:chgData name="崔泓睿" userId="2a3b6e62-cace-4164-8715-68fe123ec54d" providerId="ADAL" clId="{BEBADBE5-EEB7-984B-8578-555B8A475738}" dt="2021-11-02T05:12:43.307" v="7064" actId="20577"/>
          <ac:spMkLst>
            <pc:docMk/>
            <pc:sldMk cId="2310407390" sldId="273"/>
            <ac:spMk id="83" creationId="{344D26D6-B1DB-F340-9A51-F12B2432E473}"/>
          </ac:spMkLst>
        </pc:spChg>
        <pc:spChg chg="add mod">
          <ac:chgData name="崔泓睿" userId="2a3b6e62-cace-4164-8715-68fe123ec54d" providerId="ADAL" clId="{BEBADBE5-EEB7-984B-8578-555B8A475738}" dt="2021-11-02T05:21:32.858" v="7459" actId="1076"/>
          <ac:spMkLst>
            <pc:docMk/>
            <pc:sldMk cId="2310407390" sldId="273"/>
            <ac:spMk id="84" creationId="{45F90680-F085-C148-9B0A-43B47FCD1CB4}"/>
          </ac:spMkLst>
        </pc:spChg>
        <pc:grpChg chg="add mod">
          <ac:chgData name="崔泓睿" userId="2a3b6e62-cace-4164-8715-68fe123ec54d" providerId="ADAL" clId="{BEBADBE5-EEB7-984B-8578-555B8A475738}" dt="2021-11-02T05:05:01.039" v="6712" actId="1076"/>
          <ac:grpSpMkLst>
            <pc:docMk/>
            <pc:sldMk cId="2310407390" sldId="273"/>
            <ac:grpSpMk id="4" creationId="{369E021A-ACA1-C14B-8C3B-3058871B8BAB}"/>
          </ac:grpSpMkLst>
        </pc:grpChg>
        <pc:grpChg chg="add mod">
          <ac:chgData name="崔泓睿" userId="2a3b6e62-cace-4164-8715-68fe123ec54d" providerId="ADAL" clId="{BEBADBE5-EEB7-984B-8578-555B8A475738}" dt="2021-11-02T05:05:01.039" v="6712" actId="1076"/>
          <ac:grpSpMkLst>
            <pc:docMk/>
            <pc:sldMk cId="2310407390" sldId="273"/>
            <ac:grpSpMk id="40" creationId="{88CE187D-0289-374E-96F1-33AF1A11A27C}"/>
          </ac:grpSpMkLst>
        </pc:grpChg>
        <pc:cxnChg chg="mod">
          <ac:chgData name="崔泓睿" userId="2a3b6e62-cace-4164-8715-68fe123ec54d" providerId="ADAL" clId="{BEBADBE5-EEB7-984B-8578-555B8A475738}" dt="2021-11-02T03:40:30.454" v="6389"/>
          <ac:cxnSpMkLst>
            <pc:docMk/>
            <pc:sldMk cId="2310407390" sldId="273"/>
            <ac:cxnSpMk id="20" creationId="{DE29BF76-52D6-3347-9BC6-7C2DB67FD209}"/>
          </ac:cxnSpMkLst>
        </pc:cxnChg>
        <pc:cxnChg chg="mod">
          <ac:chgData name="崔泓睿" userId="2a3b6e62-cace-4164-8715-68fe123ec54d" providerId="ADAL" clId="{BEBADBE5-EEB7-984B-8578-555B8A475738}" dt="2021-11-02T03:40:30.454" v="6389"/>
          <ac:cxnSpMkLst>
            <pc:docMk/>
            <pc:sldMk cId="2310407390" sldId="273"/>
            <ac:cxnSpMk id="21" creationId="{5281922D-6DF5-C74B-88D9-F1F4825BC634}"/>
          </ac:cxnSpMkLst>
        </pc:cxnChg>
        <pc:cxnChg chg="mod">
          <ac:chgData name="崔泓睿" userId="2a3b6e62-cace-4164-8715-68fe123ec54d" providerId="ADAL" clId="{BEBADBE5-EEB7-984B-8578-555B8A475738}" dt="2021-11-02T03:40:30.454" v="6389"/>
          <ac:cxnSpMkLst>
            <pc:docMk/>
            <pc:sldMk cId="2310407390" sldId="273"/>
            <ac:cxnSpMk id="22" creationId="{ECC89C54-0CF8-604B-904A-591A2FF8C517}"/>
          </ac:cxnSpMkLst>
        </pc:cxnChg>
        <pc:cxnChg chg="mod">
          <ac:chgData name="崔泓睿" userId="2a3b6e62-cace-4164-8715-68fe123ec54d" providerId="ADAL" clId="{BEBADBE5-EEB7-984B-8578-555B8A475738}" dt="2021-11-02T03:40:30.454" v="6389"/>
          <ac:cxnSpMkLst>
            <pc:docMk/>
            <pc:sldMk cId="2310407390" sldId="273"/>
            <ac:cxnSpMk id="23" creationId="{3771D639-40EA-C148-9B2B-096F6CEF3227}"/>
          </ac:cxnSpMkLst>
        </pc:cxnChg>
        <pc:cxnChg chg="mod">
          <ac:chgData name="崔泓睿" userId="2a3b6e62-cace-4164-8715-68fe123ec54d" providerId="ADAL" clId="{BEBADBE5-EEB7-984B-8578-555B8A475738}" dt="2021-11-02T03:40:30.454" v="6389"/>
          <ac:cxnSpMkLst>
            <pc:docMk/>
            <pc:sldMk cId="2310407390" sldId="273"/>
            <ac:cxnSpMk id="24" creationId="{5110A057-2D6D-ED42-986A-23CED73EC4F6}"/>
          </ac:cxnSpMkLst>
        </pc:cxnChg>
        <pc:cxnChg chg="mod">
          <ac:chgData name="崔泓睿" userId="2a3b6e62-cace-4164-8715-68fe123ec54d" providerId="ADAL" clId="{BEBADBE5-EEB7-984B-8578-555B8A475738}" dt="2021-11-02T03:40:30.454" v="6389"/>
          <ac:cxnSpMkLst>
            <pc:docMk/>
            <pc:sldMk cId="2310407390" sldId="273"/>
            <ac:cxnSpMk id="25" creationId="{567D994D-5D65-A548-9C11-AA7EDEFEBB91}"/>
          </ac:cxnSpMkLst>
        </pc:cxnChg>
        <pc:cxnChg chg="mod">
          <ac:chgData name="崔泓睿" userId="2a3b6e62-cace-4164-8715-68fe123ec54d" providerId="ADAL" clId="{BEBADBE5-EEB7-984B-8578-555B8A475738}" dt="2021-11-02T03:40:30.454" v="6389"/>
          <ac:cxnSpMkLst>
            <pc:docMk/>
            <pc:sldMk cId="2310407390" sldId="273"/>
            <ac:cxnSpMk id="26" creationId="{3FA3CF71-B15F-3149-BB86-234B44295BA2}"/>
          </ac:cxnSpMkLst>
        </pc:cxnChg>
        <pc:cxnChg chg="mod">
          <ac:chgData name="崔泓睿" userId="2a3b6e62-cace-4164-8715-68fe123ec54d" providerId="ADAL" clId="{BEBADBE5-EEB7-984B-8578-555B8A475738}" dt="2021-11-02T03:40:30.454" v="6389"/>
          <ac:cxnSpMkLst>
            <pc:docMk/>
            <pc:sldMk cId="2310407390" sldId="273"/>
            <ac:cxnSpMk id="27" creationId="{4E5D62CB-0E56-614B-B556-BF28068273A9}"/>
          </ac:cxnSpMkLst>
        </pc:cxnChg>
        <pc:cxnChg chg="mod">
          <ac:chgData name="崔泓睿" userId="2a3b6e62-cace-4164-8715-68fe123ec54d" providerId="ADAL" clId="{BEBADBE5-EEB7-984B-8578-555B8A475738}" dt="2021-11-02T03:40:30.454" v="6389"/>
          <ac:cxnSpMkLst>
            <pc:docMk/>
            <pc:sldMk cId="2310407390" sldId="273"/>
            <ac:cxnSpMk id="28" creationId="{1B396851-3AE8-E140-BB20-FFE891A4887D}"/>
          </ac:cxnSpMkLst>
        </pc:cxnChg>
        <pc:cxnChg chg="mod">
          <ac:chgData name="崔泓睿" userId="2a3b6e62-cace-4164-8715-68fe123ec54d" providerId="ADAL" clId="{BEBADBE5-EEB7-984B-8578-555B8A475738}" dt="2021-11-02T03:40:30.454" v="6389"/>
          <ac:cxnSpMkLst>
            <pc:docMk/>
            <pc:sldMk cId="2310407390" sldId="273"/>
            <ac:cxnSpMk id="29" creationId="{D2B97076-BAD7-AC4B-92B2-3D3DAB6ED053}"/>
          </ac:cxnSpMkLst>
        </pc:cxnChg>
        <pc:cxnChg chg="mod">
          <ac:chgData name="崔泓睿" userId="2a3b6e62-cace-4164-8715-68fe123ec54d" providerId="ADAL" clId="{BEBADBE5-EEB7-984B-8578-555B8A475738}" dt="2021-11-02T03:40:30.454" v="6389"/>
          <ac:cxnSpMkLst>
            <pc:docMk/>
            <pc:sldMk cId="2310407390" sldId="273"/>
            <ac:cxnSpMk id="30" creationId="{57817D91-1EB8-2F47-AC9A-035E8EA66E5E}"/>
          </ac:cxnSpMkLst>
        </pc:cxnChg>
        <pc:cxnChg chg="mod">
          <ac:chgData name="崔泓睿" userId="2a3b6e62-cace-4164-8715-68fe123ec54d" providerId="ADAL" clId="{BEBADBE5-EEB7-984B-8578-555B8A475738}" dt="2021-11-02T03:40:30.454" v="6389"/>
          <ac:cxnSpMkLst>
            <pc:docMk/>
            <pc:sldMk cId="2310407390" sldId="273"/>
            <ac:cxnSpMk id="31" creationId="{CF2CAFED-BFC5-674F-8D38-BFAAECC22E92}"/>
          </ac:cxnSpMkLst>
        </pc:cxnChg>
        <pc:cxnChg chg="mod">
          <ac:chgData name="崔泓睿" userId="2a3b6e62-cace-4164-8715-68fe123ec54d" providerId="ADAL" clId="{BEBADBE5-EEB7-984B-8578-555B8A475738}" dt="2021-11-02T03:40:30.454" v="6389"/>
          <ac:cxnSpMkLst>
            <pc:docMk/>
            <pc:sldMk cId="2310407390" sldId="273"/>
            <ac:cxnSpMk id="32" creationId="{74F0ED45-6794-9C4B-AB4C-11905FC887EF}"/>
          </ac:cxnSpMkLst>
        </pc:cxnChg>
        <pc:cxnChg chg="mod">
          <ac:chgData name="崔泓睿" userId="2a3b6e62-cace-4164-8715-68fe123ec54d" providerId="ADAL" clId="{BEBADBE5-EEB7-984B-8578-555B8A475738}" dt="2021-11-02T03:40:30.454" v="6389"/>
          <ac:cxnSpMkLst>
            <pc:docMk/>
            <pc:sldMk cId="2310407390" sldId="273"/>
            <ac:cxnSpMk id="33" creationId="{14A12DDC-97BB-6241-B4E3-A5F6A0844C39}"/>
          </ac:cxnSpMkLst>
        </pc:cxnChg>
        <pc:cxnChg chg="mod">
          <ac:chgData name="崔泓睿" userId="2a3b6e62-cace-4164-8715-68fe123ec54d" providerId="ADAL" clId="{BEBADBE5-EEB7-984B-8578-555B8A475738}" dt="2021-11-02T03:40:43.910" v="6391"/>
          <ac:cxnSpMkLst>
            <pc:docMk/>
            <pc:sldMk cId="2310407390" sldId="273"/>
            <ac:cxnSpMk id="56" creationId="{DF3BDC1B-3199-3B42-92AA-35FF2012136E}"/>
          </ac:cxnSpMkLst>
        </pc:cxnChg>
        <pc:cxnChg chg="mod">
          <ac:chgData name="崔泓睿" userId="2a3b6e62-cace-4164-8715-68fe123ec54d" providerId="ADAL" clId="{BEBADBE5-EEB7-984B-8578-555B8A475738}" dt="2021-11-02T03:40:43.910" v="6391"/>
          <ac:cxnSpMkLst>
            <pc:docMk/>
            <pc:sldMk cId="2310407390" sldId="273"/>
            <ac:cxnSpMk id="57" creationId="{4CDC0F3C-6415-244C-9870-818524E1917A}"/>
          </ac:cxnSpMkLst>
        </pc:cxnChg>
        <pc:cxnChg chg="mod">
          <ac:chgData name="崔泓睿" userId="2a3b6e62-cace-4164-8715-68fe123ec54d" providerId="ADAL" clId="{BEBADBE5-EEB7-984B-8578-555B8A475738}" dt="2021-11-02T03:40:43.910" v="6391"/>
          <ac:cxnSpMkLst>
            <pc:docMk/>
            <pc:sldMk cId="2310407390" sldId="273"/>
            <ac:cxnSpMk id="58" creationId="{D027D66C-0D0D-B449-9C80-791AF65DE669}"/>
          </ac:cxnSpMkLst>
        </pc:cxnChg>
        <pc:cxnChg chg="mod">
          <ac:chgData name="崔泓睿" userId="2a3b6e62-cace-4164-8715-68fe123ec54d" providerId="ADAL" clId="{BEBADBE5-EEB7-984B-8578-555B8A475738}" dt="2021-11-02T03:40:43.910" v="6391"/>
          <ac:cxnSpMkLst>
            <pc:docMk/>
            <pc:sldMk cId="2310407390" sldId="273"/>
            <ac:cxnSpMk id="59" creationId="{79BC0847-FF85-3F4A-B213-42345D0FBAA0}"/>
          </ac:cxnSpMkLst>
        </pc:cxnChg>
        <pc:cxnChg chg="mod">
          <ac:chgData name="崔泓睿" userId="2a3b6e62-cace-4164-8715-68fe123ec54d" providerId="ADAL" clId="{BEBADBE5-EEB7-984B-8578-555B8A475738}" dt="2021-11-02T03:40:43.910" v="6391"/>
          <ac:cxnSpMkLst>
            <pc:docMk/>
            <pc:sldMk cId="2310407390" sldId="273"/>
            <ac:cxnSpMk id="60" creationId="{824B240C-A04E-1846-84D3-B2F61183A980}"/>
          </ac:cxnSpMkLst>
        </pc:cxnChg>
        <pc:cxnChg chg="mod">
          <ac:chgData name="崔泓睿" userId="2a3b6e62-cace-4164-8715-68fe123ec54d" providerId="ADAL" clId="{BEBADBE5-EEB7-984B-8578-555B8A475738}" dt="2021-11-02T03:40:43.910" v="6391"/>
          <ac:cxnSpMkLst>
            <pc:docMk/>
            <pc:sldMk cId="2310407390" sldId="273"/>
            <ac:cxnSpMk id="61" creationId="{A84E910D-5BBF-7440-89A7-62354BDE1BFE}"/>
          </ac:cxnSpMkLst>
        </pc:cxnChg>
        <pc:cxnChg chg="mod">
          <ac:chgData name="崔泓睿" userId="2a3b6e62-cace-4164-8715-68fe123ec54d" providerId="ADAL" clId="{BEBADBE5-EEB7-984B-8578-555B8A475738}" dt="2021-11-02T03:40:43.910" v="6391"/>
          <ac:cxnSpMkLst>
            <pc:docMk/>
            <pc:sldMk cId="2310407390" sldId="273"/>
            <ac:cxnSpMk id="62" creationId="{550D42E7-D8A5-5344-AA47-7EB857200DD5}"/>
          </ac:cxnSpMkLst>
        </pc:cxnChg>
        <pc:cxnChg chg="mod">
          <ac:chgData name="崔泓睿" userId="2a3b6e62-cace-4164-8715-68fe123ec54d" providerId="ADAL" clId="{BEBADBE5-EEB7-984B-8578-555B8A475738}" dt="2021-11-02T03:40:43.910" v="6391"/>
          <ac:cxnSpMkLst>
            <pc:docMk/>
            <pc:sldMk cId="2310407390" sldId="273"/>
            <ac:cxnSpMk id="63" creationId="{BD424510-D583-7C47-95B4-4768BC16E093}"/>
          </ac:cxnSpMkLst>
        </pc:cxnChg>
        <pc:cxnChg chg="mod">
          <ac:chgData name="崔泓睿" userId="2a3b6e62-cace-4164-8715-68fe123ec54d" providerId="ADAL" clId="{BEBADBE5-EEB7-984B-8578-555B8A475738}" dt="2021-11-02T03:40:43.910" v="6391"/>
          <ac:cxnSpMkLst>
            <pc:docMk/>
            <pc:sldMk cId="2310407390" sldId="273"/>
            <ac:cxnSpMk id="64" creationId="{275C6F1A-6349-9442-91AD-A64334F0F8F3}"/>
          </ac:cxnSpMkLst>
        </pc:cxnChg>
        <pc:cxnChg chg="mod">
          <ac:chgData name="崔泓睿" userId="2a3b6e62-cace-4164-8715-68fe123ec54d" providerId="ADAL" clId="{BEBADBE5-EEB7-984B-8578-555B8A475738}" dt="2021-11-02T03:40:43.910" v="6391"/>
          <ac:cxnSpMkLst>
            <pc:docMk/>
            <pc:sldMk cId="2310407390" sldId="273"/>
            <ac:cxnSpMk id="65" creationId="{C6DF6E0C-BCF7-0B47-B01C-DD23B6A5539F}"/>
          </ac:cxnSpMkLst>
        </pc:cxnChg>
        <pc:cxnChg chg="mod">
          <ac:chgData name="崔泓睿" userId="2a3b6e62-cace-4164-8715-68fe123ec54d" providerId="ADAL" clId="{BEBADBE5-EEB7-984B-8578-555B8A475738}" dt="2021-11-02T03:40:43.910" v="6391"/>
          <ac:cxnSpMkLst>
            <pc:docMk/>
            <pc:sldMk cId="2310407390" sldId="273"/>
            <ac:cxnSpMk id="66" creationId="{27C5BCFE-0772-B940-B2FD-8769CCAB7EE9}"/>
          </ac:cxnSpMkLst>
        </pc:cxnChg>
        <pc:cxnChg chg="mod">
          <ac:chgData name="崔泓睿" userId="2a3b6e62-cace-4164-8715-68fe123ec54d" providerId="ADAL" clId="{BEBADBE5-EEB7-984B-8578-555B8A475738}" dt="2021-11-02T03:40:43.910" v="6391"/>
          <ac:cxnSpMkLst>
            <pc:docMk/>
            <pc:sldMk cId="2310407390" sldId="273"/>
            <ac:cxnSpMk id="67" creationId="{DF3723BD-8D5E-8445-9ACC-2B442607DA0F}"/>
          </ac:cxnSpMkLst>
        </pc:cxnChg>
        <pc:cxnChg chg="mod">
          <ac:chgData name="崔泓睿" userId="2a3b6e62-cace-4164-8715-68fe123ec54d" providerId="ADAL" clId="{BEBADBE5-EEB7-984B-8578-555B8A475738}" dt="2021-11-02T03:40:43.910" v="6391"/>
          <ac:cxnSpMkLst>
            <pc:docMk/>
            <pc:sldMk cId="2310407390" sldId="273"/>
            <ac:cxnSpMk id="68" creationId="{6D2FDD2F-C791-7D4A-96ED-580D4A5FCD39}"/>
          </ac:cxnSpMkLst>
        </pc:cxnChg>
        <pc:cxnChg chg="mod">
          <ac:chgData name="崔泓睿" userId="2a3b6e62-cace-4164-8715-68fe123ec54d" providerId="ADAL" clId="{BEBADBE5-EEB7-984B-8578-555B8A475738}" dt="2021-11-02T03:40:43.910" v="6391"/>
          <ac:cxnSpMkLst>
            <pc:docMk/>
            <pc:sldMk cId="2310407390" sldId="273"/>
            <ac:cxnSpMk id="69" creationId="{3D71F07D-28CD-8546-B8D6-25A345587251}"/>
          </ac:cxnSpMkLst>
        </pc:cxnChg>
      </pc:sldChg>
      <pc:sldChg chg="modSp new mod modAnim">
        <pc:chgData name="崔泓睿" userId="2a3b6e62-cace-4164-8715-68fe123ec54d" providerId="ADAL" clId="{BEBADBE5-EEB7-984B-8578-555B8A475738}" dt="2021-12-01T04:47:59.527" v="11883" actId="20577"/>
        <pc:sldMkLst>
          <pc:docMk/>
          <pc:sldMk cId="2251217517" sldId="274"/>
        </pc:sldMkLst>
        <pc:spChg chg="mod">
          <ac:chgData name="崔泓睿" userId="2a3b6e62-cace-4164-8715-68fe123ec54d" providerId="ADAL" clId="{BEBADBE5-EEB7-984B-8578-555B8A475738}" dt="2021-11-02T05:17:06.152" v="7204" actId="20577"/>
          <ac:spMkLst>
            <pc:docMk/>
            <pc:sldMk cId="2251217517" sldId="274"/>
            <ac:spMk id="2" creationId="{5D621A2E-EF2E-E140-A6A9-CC831E1EB644}"/>
          </ac:spMkLst>
        </pc:spChg>
        <pc:spChg chg="mod">
          <ac:chgData name="崔泓睿" userId="2a3b6e62-cace-4164-8715-68fe123ec54d" providerId="ADAL" clId="{BEBADBE5-EEB7-984B-8578-555B8A475738}" dt="2021-12-01T04:47:59.527" v="11883" actId="20577"/>
          <ac:spMkLst>
            <pc:docMk/>
            <pc:sldMk cId="2251217517" sldId="274"/>
            <ac:spMk id="3" creationId="{98084783-3F27-FA4A-95FF-8535CE2A9C22}"/>
          </ac:spMkLst>
        </pc:spChg>
      </pc:sldChg>
      <pc:sldChg chg="modSp new del mod">
        <pc:chgData name="崔泓睿" userId="2a3b6e62-cace-4164-8715-68fe123ec54d" providerId="ADAL" clId="{BEBADBE5-EEB7-984B-8578-555B8A475738}" dt="2021-11-02T07:31:37.175" v="7922" actId="2696"/>
        <pc:sldMkLst>
          <pc:docMk/>
          <pc:sldMk cId="1418883815" sldId="275"/>
        </pc:sldMkLst>
        <pc:spChg chg="mod">
          <ac:chgData name="崔泓睿" userId="2a3b6e62-cace-4164-8715-68fe123ec54d" providerId="ADAL" clId="{BEBADBE5-EEB7-984B-8578-555B8A475738}" dt="2021-11-02T07:31:28.346" v="7920" actId="20577"/>
          <ac:spMkLst>
            <pc:docMk/>
            <pc:sldMk cId="1418883815" sldId="275"/>
            <ac:spMk id="2" creationId="{5B5825A2-C568-C344-8B17-4A88DCD2EB94}"/>
          </ac:spMkLst>
        </pc:spChg>
      </pc:sldChg>
      <pc:sldChg chg="addSp delSp modSp add mod modAnim">
        <pc:chgData name="崔泓睿" userId="2a3b6e62-cace-4164-8715-68fe123ec54d" providerId="ADAL" clId="{BEBADBE5-EEB7-984B-8578-555B8A475738}" dt="2021-11-15T05:14:35.058" v="11643"/>
        <pc:sldMkLst>
          <pc:docMk/>
          <pc:sldMk cId="1823437773" sldId="276"/>
        </pc:sldMkLst>
        <pc:spChg chg="mod">
          <ac:chgData name="崔泓睿" userId="2a3b6e62-cace-4164-8715-68fe123ec54d" providerId="ADAL" clId="{BEBADBE5-EEB7-984B-8578-555B8A475738}" dt="2021-11-02T07:31:39.424" v="7924" actId="20577"/>
          <ac:spMkLst>
            <pc:docMk/>
            <pc:sldMk cId="1823437773" sldId="276"/>
            <ac:spMk id="2" creationId="{0810C5F7-9909-AB4C-8D8F-38686131B085}"/>
          </ac:spMkLst>
        </pc:spChg>
        <pc:spChg chg="del">
          <ac:chgData name="崔泓睿" userId="2a3b6e62-cace-4164-8715-68fe123ec54d" providerId="ADAL" clId="{BEBADBE5-EEB7-984B-8578-555B8A475738}" dt="2021-11-02T07:35:43.499" v="7990" actId="478"/>
          <ac:spMkLst>
            <pc:docMk/>
            <pc:sldMk cId="1823437773" sldId="276"/>
            <ac:spMk id="78" creationId="{EEC6BAF7-6DA3-D741-BC1E-FF4AAB1C9963}"/>
          </ac:spMkLst>
        </pc:spChg>
        <pc:spChg chg="add mod">
          <ac:chgData name="崔泓睿" userId="2a3b6e62-cace-4164-8715-68fe123ec54d" providerId="ADAL" clId="{BEBADBE5-EEB7-984B-8578-555B8A475738}" dt="2021-11-02T07:34:19.407" v="7951" actId="1076"/>
          <ac:spMkLst>
            <pc:docMk/>
            <pc:sldMk cId="1823437773" sldId="276"/>
            <ac:spMk id="79" creationId="{D3FF4BB4-043F-EB44-A5F6-EAF99A63ED2A}"/>
          </ac:spMkLst>
        </pc:spChg>
        <pc:spChg chg="add mod">
          <ac:chgData name="崔泓睿" userId="2a3b6e62-cace-4164-8715-68fe123ec54d" providerId="ADAL" clId="{BEBADBE5-EEB7-984B-8578-555B8A475738}" dt="2021-11-02T07:34:27.245" v="7957" actId="20577"/>
          <ac:spMkLst>
            <pc:docMk/>
            <pc:sldMk cId="1823437773" sldId="276"/>
            <ac:spMk id="80" creationId="{1183F3B4-035C-8F42-8FBE-663DEAEA9B1B}"/>
          </ac:spMkLst>
        </pc:spChg>
        <pc:spChg chg="add mod">
          <ac:chgData name="崔泓睿" userId="2a3b6e62-cace-4164-8715-68fe123ec54d" providerId="ADAL" clId="{BEBADBE5-EEB7-984B-8578-555B8A475738}" dt="2021-11-02T07:34:36.507" v="7963" actId="20577"/>
          <ac:spMkLst>
            <pc:docMk/>
            <pc:sldMk cId="1823437773" sldId="276"/>
            <ac:spMk id="81" creationId="{A68B000C-8625-874B-AD4B-0C22F32B673B}"/>
          </ac:spMkLst>
        </pc:spChg>
        <pc:spChg chg="mod">
          <ac:chgData name="崔泓睿" userId="2a3b6e62-cace-4164-8715-68fe123ec54d" providerId="ADAL" clId="{BEBADBE5-EEB7-984B-8578-555B8A475738}" dt="2021-11-02T07:40:47.414" v="8121" actId="14100"/>
          <ac:spMkLst>
            <pc:docMk/>
            <pc:sldMk cId="1823437773" sldId="276"/>
            <ac:spMk id="82" creationId="{77A04561-3A70-0346-9DAA-C1A4884CB679}"/>
          </ac:spMkLst>
        </pc:spChg>
        <pc:spChg chg="del">
          <ac:chgData name="崔泓睿" userId="2a3b6e62-cace-4164-8715-68fe123ec54d" providerId="ADAL" clId="{BEBADBE5-EEB7-984B-8578-555B8A475738}" dt="2021-11-02T07:35:46.510" v="7991" actId="478"/>
          <ac:spMkLst>
            <pc:docMk/>
            <pc:sldMk cId="1823437773" sldId="276"/>
            <ac:spMk id="83" creationId="{344D26D6-B1DB-F340-9A51-F12B2432E473}"/>
          </ac:spMkLst>
        </pc:spChg>
        <pc:spChg chg="add mod">
          <ac:chgData name="崔泓睿" userId="2a3b6e62-cace-4164-8715-68fe123ec54d" providerId="ADAL" clId="{BEBADBE5-EEB7-984B-8578-555B8A475738}" dt="2021-11-02T07:34:50.797" v="7971" actId="20577"/>
          <ac:spMkLst>
            <pc:docMk/>
            <pc:sldMk cId="1823437773" sldId="276"/>
            <ac:spMk id="85" creationId="{873C6710-EC75-5C48-A294-6360EAE3FB45}"/>
          </ac:spMkLst>
        </pc:spChg>
        <pc:spChg chg="add mod">
          <ac:chgData name="崔泓睿" userId="2a3b6e62-cace-4164-8715-68fe123ec54d" providerId="ADAL" clId="{BEBADBE5-EEB7-984B-8578-555B8A475738}" dt="2021-11-02T07:35:05.741" v="7977" actId="20577"/>
          <ac:spMkLst>
            <pc:docMk/>
            <pc:sldMk cId="1823437773" sldId="276"/>
            <ac:spMk id="86" creationId="{029AF916-BB75-4544-8169-FABE91E8BB80}"/>
          </ac:spMkLst>
        </pc:spChg>
        <pc:spChg chg="add mod">
          <ac:chgData name="崔泓睿" userId="2a3b6e62-cace-4164-8715-68fe123ec54d" providerId="ADAL" clId="{BEBADBE5-EEB7-984B-8578-555B8A475738}" dt="2021-11-02T07:35:09.712" v="7981" actId="20577"/>
          <ac:spMkLst>
            <pc:docMk/>
            <pc:sldMk cId="1823437773" sldId="276"/>
            <ac:spMk id="87" creationId="{3A5D6990-3CC4-8944-A144-F6D81CDC31E6}"/>
          </ac:spMkLst>
        </pc:spChg>
        <pc:spChg chg="add mod">
          <ac:chgData name="崔泓睿" userId="2a3b6e62-cace-4164-8715-68fe123ec54d" providerId="ADAL" clId="{BEBADBE5-EEB7-984B-8578-555B8A475738}" dt="2021-11-02T07:35:12.557" v="7985" actId="20577"/>
          <ac:spMkLst>
            <pc:docMk/>
            <pc:sldMk cId="1823437773" sldId="276"/>
            <ac:spMk id="88" creationId="{1571E264-B403-C641-92D7-F99ABAB639AD}"/>
          </ac:spMkLst>
        </pc:spChg>
        <pc:spChg chg="add mod">
          <ac:chgData name="崔泓睿" userId="2a3b6e62-cace-4164-8715-68fe123ec54d" providerId="ADAL" clId="{BEBADBE5-EEB7-984B-8578-555B8A475738}" dt="2021-11-02T07:35:15.779" v="7989" actId="20577"/>
          <ac:spMkLst>
            <pc:docMk/>
            <pc:sldMk cId="1823437773" sldId="276"/>
            <ac:spMk id="89" creationId="{A4CCA2C0-4611-844C-8D93-581E9F9ACC16}"/>
          </ac:spMkLst>
        </pc:spChg>
        <pc:spChg chg="add mod">
          <ac:chgData name="崔泓睿" userId="2a3b6e62-cace-4164-8715-68fe123ec54d" providerId="ADAL" clId="{BEBADBE5-EEB7-984B-8578-555B8A475738}" dt="2021-11-02T07:39:55.369" v="8091" actId="403"/>
          <ac:spMkLst>
            <pc:docMk/>
            <pc:sldMk cId="1823437773" sldId="276"/>
            <ac:spMk id="90" creationId="{3C624A98-3C1A-1F42-9FA5-483F56A46503}"/>
          </ac:spMkLst>
        </pc:spChg>
        <pc:spChg chg="add mod">
          <ac:chgData name="崔泓睿" userId="2a3b6e62-cace-4164-8715-68fe123ec54d" providerId="ADAL" clId="{BEBADBE5-EEB7-984B-8578-555B8A475738}" dt="2021-11-02T07:39:55.369" v="8091" actId="403"/>
          <ac:spMkLst>
            <pc:docMk/>
            <pc:sldMk cId="1823437773" sldId="276"/>
            <ac:spMk id="94" creationId="{7DF28AA1-56A1-A345-90EC-C592234CA693}"/>
          </ac:spMkLst>
        </pc:spChg>
        <pc:spChg chg="add del mod">
          <ac:chgData name="崔泓睿" userId="2a3b6e62-cace-4164-8715-68fe123ec54d" providerId="ADAL" clId="{BEBADBE5-EEB7-984B-8578-555B8A475738}" dt="2021-11-02T07:38:34.255" v="8067"/>
          <ac:spMkLst>
            <pc:docMk/>
            <pc:sldMk cId="1823437773" sldId="276"/>
            <ac:spMk id="97" creationId="{C505EE28-C4AE-C640-83A3-3282BC1E1502}"/>
          </ac:spMkLst>
        </pc:spChg>
        <pc:spChg chg="add del mod">
          <ac:chgData name="崔泓睿" userId="2a3b6e62-cace-4164-8715-68fe123ec54d" providerId="ADAL" clId="{BEBADBE5-EEB7-984B-8578-555B8A475738}" dt="2021-11-02T07:38:37.738" v="8071"/>
          <ac:spMkLst>
            <pc:docMk/>
            <pc:sldMk cId="1823437773" sldId="276"/>
            <ac:spMk id="98" creationId="{C87F516B-E46A-8F4D-9FB5-AFAFDFFC8C21}"/>
          </ac:spMkLst>
        </pc:spChg>
        <pc:spChg chg="add del mod">
          <ac:chgData name="崔泓睿" userId="2a3b6e62-cace-4164-8715-68fe123ec54d" providerId="ADAL" clId="{BEBADBE5-EEB7-984B-8578-555B8A475738}" dt="2021-11-02T07:38:37.175" v="8070"/>
          <ac:spMkLst>
            <pc:docMk/>
            <pc:sldMk cId="1823437773" sldId="276"/>
            <ac:spMk id="99" creationId="{D151F39F-AE04-C34D-B4EB-7EC7BAA0DDE1}"/>
          </ac:spMkLst>
        </pc:spChg>
        <pc:spChg chg="add mod">
          <ac:chgData name="崔泓睿" userId="2a3b6e62-cace-4164-8715-68fe123ec54d" providerId="ADAL" clId="{BEBADBE5-EEB7-984B-8578-555B8A475738}" dt="2021-11-02T07:39:55.369" v="8091" actId="403"/>
          <ac:spMkLst>
            <pc:docMk/>
            <pc:sldMk cId="1823437773" sldId="276"/>
            <ac:spMk id="105" creationId="{8949C987-4A66-EB4E-9D15-4ED9E5A0CA48}"/>
          </ac:spMkLst>
        </pc:spChg>
        <pc:spChg chg="add mod">
          <ac:chgData name="崔泓睿" userId="2a3b6e62-cace-4164-8715-68fe123ec54d" providerId="ADAL" clId="{BEBADBE5-EEB7-984B-8578-555B8A475738}" dt="2021-11-02T07:39:55.369" v="8091" actId="403"/>
          <ac:spMkLst>
            <pc:docMk/>
            <pc:sldMk cId="1823437773" sldId="276"/>
            <ac:spMk id="107" creationId="{6E8F2D1A-1971-3349-BE25-E46C0B07635F}"/>
          </ac:spMkLst>
        </pc:spChg>
        <pc:cxnChg chg="add mod">
          <ac:chgData name="崔泓睿" userId="2a3b6e62-cace-4164-8715-68fe123ec54d" providerId="ADAL" clId="{BEBADBE5-EEB7-984B-8578-555B8A475738}" dt="2021-11-02T07:39:55.369" v="8091" actId="403"/>
          <ac:cxnSpMkLst>
            <pc:docMk/>
            <pc:sldMk cId="1823437773" sldId="276"/>
            <ac:cxnSpMk id="70" creationId="{0E86854A-1CB6-E144-BF26-F85B305541A7}"/>
          </ac:cxnSpMkLst>
        </pc:cxnChg>
        <pc:cxnChg chg="add mod">
          <ac:chgData name="崔泓睿" userId="2a3b6e62-cace-4164-8715-68fe123ec54d" providerId="ADAL" clId="{BEBADBE5-EEB7-984B-8578-555B8A475738}" dt="2021-11-02T07:39:55.369" v="8091" actId="403"/>
          <ac:cxnSpMkLst>
            <pc:docMk/>
            <pc:sldMk cId="1823437773" sldId="276"/>
            <ac:cxnSpMk id="72" creationId="{19A3BF8A-D0E8-5E42-BC77-E0950CECBD79}"/>
          </ac:cxnSpMkLst>
        </pc:cxnChg>
        <pc:cxnChg chg="add mod">
          <ac:chgData name="崔泓睿" userId="2a3b6e62-cace-4164-8715-68fe123ec54d" providerId="ADAL" clId="{BEBADBE5-EEB7-984B-8578-555B8A475738}" dt="2021-11-02T07:39:55.369" v="8091" actId="403"/>
          <ac:cxnSpMkLst>
            <pc:docMk/>
            <pc:sldMk cId="1823437773" sldId="276"/>
            <ac:cxnSpMk id="93" creationId="{2AF97A72-DA85-1E4E-92D2-4CC0DC1B39A2}"/>
          </ac:cxnSpMkLst>
        </pc:cxnChg>
        <pc:cxnChg chg="add mod">
          <ac:chgData name="崔泓睿" userId="2a3b6e62-cace-4164-8715-68fe123ec54d" providerId="ADAL" clId="{BEBADBE5-EEB7-984B-8578-555B8A475738}" dt="2021-11-02T07:39:55.369" v="8091" actId="403"/>
          <ac:cxnSpMkLst>
            <pc:docMk/>
            <pc:sldMk cId="1823437773" sldId="276"/>
            <ac:cxnSpMk id="100" creationId="{524D09C9-4DCD-5741-BC86-31CE3C2CC86E}"/>
          </ac:cxnSpMkLst>
        </pc:cxnChg>
        <pc:cxnChg chg="add mod">
          <ac:chgData name="崔泓睿" userId="2a3b6e62-cace-4164-8715-68fe123ec54d" providerId="ADAL" clId="{BEBADBE5-EEB7-984B-8578-555B8A475738}" dt="2021-11-02T07:39:55.369" v="8091" actId="403"/>
          <ac:cxnSpMkLst>
            <pc:docMk/>
            <pc:sldMk cId="1823437773" sldId="276"/>
            <ac:cxnSpMk id="103" creationId="{42F8C9D9-2C28-1F4C-8DF7-DE1DDC11A263}"/>
          </ac:cxnSpMkLst>
        </pc:cxnChg>
        <pc:cxnChg chg="add mod">
          <ac:chgData name="崔泓睿" userId="2a3b6e62-cace-4164-8715-68fe123ec54d" providerId="ADAL" clId="{BEBADBE5-EEB7-984B-8578-555B8A475738}" dt="2021-11-02T07:39:55.369" v="8091" actId="403"/>
          <ac:cxnSpMkLst>
            <pc:docMk/>
            <pc:sldMk cId="1823437773" sldId="276"/>
            <ac:cxnSpMk id="104" creationId="{5518A867-0191-554D-9B38-2C599739AC46}"/>
          </ac:cxnSpMkLst>
        </pc:cxnChg>
        <pc:cxnChg chg="add mod">
          <ac:chgData name="崔泓睿" userId="2a3b6e62-cace-4164-8715-68fe123ec54d" providerId="ADAL" clId="{BEBADBE5-EEB7-984B-8578-555B8A475738}" dt="2021-11-02T07:39:55.369" v="8091" actId="403"/>
          <ac:cxnSpMkLst>
            <pc:docMk/>
            <pc:sldMk cId="1823437773" sldId="276"/>
            <ac:cxnSpMk id="106" creationId="{B5645997-6A15-E044-BF28-C06431D710FD}"/>
          </ac:cxnSpMkLst>
        </pc:cxnChg>
        <pc:cxnChg chg="add mod">
          <ac:chgData name="崔泓睿" userId="2a3b6e62-cace-4164-8715-68fe123ec54d" providerId="ADAL" clId="{BEBADBE5-EEB7-984B-8578-555B8A475738}" dt="2021-11-02T07:39:55.369" v="8091" actId="403"/>
          <ac:cxnSpMkLst>
            <pc:docMk/>
            <pc:sldMk cId="1823437773" sldId="276"/>
            <ac:cxnSpMk id="108" creationId="{FCF9428C-D704-1F4E-80FA-E48E9F668604}"/>
          </ac:cxnSpMkLst>
        </pc:cxnChg>
      </pc:sldChg>
      <pc:sldChg chg="modSp new mod">
        <pc:chgData name="崔泓睿" userId="2a3b6e62-cace-4164-8715-68fe123ec54d" providerId="ADAL" clId="{BEBADBE5-EEB7-984B-8578-555B8A475738}" dt="2021-11-02T07:43:36.034" v="8384" actId="20577"/>
        <pc:sldMkLst>
          <pc:docMk/>
          <pc:sldMk cId="1689153028" sldId="277"/>
        </pc:sldMkLst>
        <pc:spChg chg="mod">
          <ac:chgData name="崔泓睿" userId="2a3b6e62-cace-4164-8715-68fe123ec54d" providerId="ADAL" clId="{BEBADBE5-EEB7-984B-8578-555B8A475738}" dt="2021-11-02T07:41:07.255" v="8162" actId="20577"/>
          <ac:spMkLst>
            <pc:docMk/>
            <pc:sldMk cId="1689153028" sldId="277"/>
            <ac:spMk id="2" creationId="{E99F9975-21E1-6448-86F7-70F47C614226}"/>
          </ac:spMkLst>
        </pc:spChg>
        <pc:spChg chg="mod">
          <ac:chgData name="崔泓睿" userId="2a3b6e62-cace-4164-8715-68fe123ec54d" providerId="ADAL" clId="{BEBADBE5-EEB7-984B-8578-555B8A475738}" dt="2021-11-02T07:43:36.034" v="8384" actId="20577"/>
          <ac:spMkLst>
            <pc:docMk/>
            <pc:sldMk cId="1689153028" sldId="277"/>
            <ac:spMk id="3" creationId="{76B4E030-2253-5D4B-9412-A09E51B2663B}"/>
          </ac:spMkLst>
        </pc:spChg>
      </pc:sldChg>
      <pc:sldChg chg="addSp modSp new mod">
        <pc:chgData name="崔泓睿" userId="2a3b6e62-cace-4164-8715-68fe123ec54d" providerId="ADAL" clId="{BEBADBE5-EEB7-984B-8578-555B8A475738}" dt="2021-11-02T07:50:08.189" v="8735" actId="1076"/>
        <pc:sldMkLst>
          <pc:docMk/>
          <pc:sldMk cId="3414086892" sldId="278"/>
        </pc:sldMkLst>
        <pc:spChg chg="mod">
          <ac:chgData name="崔泓睿" userId="2a3b6e62-cace-4164-8715-68fe123ec54d" providerId="ADAL" clId="{BEBADBE5-EEB7-984B-8578-555B8A475738}" dt="2021-11-02T07:43:57.880" v="8428" actId="20577"/>
          <ac:spMkLst>
            <pc:docMk/>
            <pc:sldMk cId="3414086892" sldId="278"/>
            <ac:spMk id="2" creationId="{39AD49C1-7538-8B42-A091-AD25CC3C0171}"/>
          </ac:spMkLst>
        </pc:spChg>
        <pc:spChg chg="mod">
          <ac:chgData name="崔泓睿" userId="2a3b6e62-cace-4164-8715-68fe123ec54d" providerId="ADAL" clId="{BEBADBE5-EEB7-984B-8578-555B8A475738}" dt="2021-11-02T07:49:53.385" v="8731" actId="20577"/>
          <ac:spMkLst>
            <pc:docMk/>
            <pc:sldMk cId="3414086892" sldId="278"/>
            <ac:spMk id="3" creationId="{2E3C595A-FA20-9044-917F-3F78D40B1521}"/>
          </ac:spMkLst>
        </pc:spChg>
        <pc:picChg chg="add mod">
          <ac:chgData name="崔泓睿" userId="2a3b6e62-cace-4164-8715-68fe123ec54d" providerId="ADAL" clId="{BEBADBE5-EEB7-984B-8578-555B8A475738}" dt="2021-11-02T07:50:08.189" v="8735" actId="1076"/>
          <ac:picMkLst>
            <pc:docMk/>
            <pc:sldMk cId="3414086892" sldId="278"/>
            <ac:picMk id="4" creationId="{AB067304-B166-8641-B394-5BA078578BED}"/>
          </ac:picMkLst>
        </pc:picChg>
      </pc:sldChg>
      <pc:sldChg chg="addSp modSp new mod">
        <pc:chgData name="崔泓睿" userId="2a3b6e62-cace-4164-8715-68fe123ec54d" providerId="ADAL" clId="{BEBADBE5-EEB7-984B-8578-555B8A475738}" dt="2021-12-01T04:52:41.843" v="11885" actId="1076"/>
        <pc:sldMkLst>
          <pc:docMk/>
          <pc:sldMk cId="2319422609" sldId="279"/>
        </pc:sldMkLst>
        <pc:spChg chg="mod">
          <ac:chgData name="崔泓睿" userId="2a3b6e62-cace-4164-8715-68fe123ec54d" providerId="ADAL" clId="{BEBADBE5-EEB7-984B-8578-555B8A475738}" dt="2021-11-02T07:50:18.560" v="8754" actId="20577"/>
          <ac:spMkLst>
            <pc:docMk/>
            <pc:sldMk cId="2319422609" sldId="279"/>
            <ac:spMk id="2" creationId="{2760F1D0-0593-F643-8536-947CFA428FA7}"/>
          </ac:spMkLst>
        </pc:spChg>
        <pc:picChg chg="add mod">
          <ac:chgData name="崔泓睿" userId="2a3b6e62-cace-4164-8715-68fe123ec54d" providerId="ADAL" clId="{BEBADBE5-EEB7-984B-8578-555B8A475738}" dt="2021-12-01T04:52:41.843" v="11885" actId="1076"/>
          <ac:picMkLst>
            <pc:docMk/>
            <pc:sldMk cId="2319422609" sldId="279"/>
            <ac:picMk id="4" creationId="{E767B6C6-F5A9-1044-853B-15BABE69EB28}"/>
          </ac:picMkLst>
        </pc:picChg>
      </pc:sldChg>
      <pc:sldChg chg="addSp delSp modSp new mod">
        <pc:chgData name="崔泓睿" userId="2a3b6e62-cace-4164-8715-68fe123ec54d" providerId="ADAL" clId="{BEBADBE5-EEB7-984B-8578-555B8A475738}" dt="2021-11-11T09:07:16.925" v="10036" actId="1076"/>
        <pc:sldMkLst>
          <pc:docMk/>
          <pc:sldMk cId="562896000" sldId="280"/>
        </pc:sldMkLst>
        <pc:spChg chg="mod">
          <ac:chgData name="崔泓睿" userId="2a3b6e62-cace-4164-8715-68fe123ec54d" providerId="ADAL" clId="{BEBADBE5-EEB7-984B-8578-555B8A475738}" dt="2021-11-11T07:27:41.747" v="9084" actId="20577"/>
          <ac:spMkLst>
            <pc:docMk/>
            <pc:sldMk cId="562896000" sldId="280"/>
            <ac:spMk id="2" creationId="{A5DFDF06-1AF5-EA4C-B76B-05971B52FE9F}"/>
          </ac:spMkLst>
        </pc:spChg>
        <pc:spChg chg="mod">
          <ac:chgData name="崔泓睿" userId="2a3b6e62-cace-4164-8715-68fe123ec54d" providerId="ADAL" clId="{BEBADBE5-EEB7-984B-8578-555B8A475738}" dt="2021-11-11T07:30:34.356" v="9378" actId="14100"/>
          <ac:spMkLst>
            <pc:docMk/>
            <pc:sldMk cId="562896000" sldId="280"/>
            <ac:spMk id="3" creationId="{D93C234A-3322-0B4E-9A97-A6B3CD8E6118}"/>
          </ac:spMkLst>
        </pc:spChg>
        <pc:spChg chg="mod topLvl">
          <ac:chgData name="崔泓睿" userId="2a3b6e62-cace-4164-8715-68fe123ec54d" providerId="ADAL" clId="{BEBADBE5-EEB7-984B-8578-555B8A475738}" dt="2021-11-11T09:07:16.925" v="10036" actId="1076"/>
          <ac:spMkLst>
            <pc:docMk/>
            <pc:sldMk cId="562896000" sldId="280"/>
            <ac:spMk id="5" creationId="{F4D35A63-170F-774E-AF96-70097CD4C8FD}"/>
          </ac:spMkLst>
        </pc:spChg>
        <pc:spChg chg="mod topLvl">
          <ac:chgData name="崔泓睿" userId="2a3b6e62-cace-4164-8715-68fe123ec54d" providerId="ADAL" clId="{BEBADBE5-EEB7-984B-8578-555B8A475738}" dt="2021-11-11T09:07:16.925" v="10036" actId="1076"/>
          <ac:spMkLst>
            <pc:docMk/>
            <pc:sldMk cId="562896000" sldId="280"/>
            <ac:spMk id="6" creationId="{FB757AFC-8EDB-6D4F-B5B5-F6ED0DBF68BE}"/>
          </ac:spMkLst>
        </pc:spChg>
        <pc:spChg chg="del mod topLvl">
          <ac:chgData name="崔泓睿" userId="2a3b6e62-cace-4164-8715-68fe123ec54d" providerId="ADAL" clId="{BEBADBE5-EEB7-984B-8578-555B8A475738}" dt="2021-11-11T09:06:36.275" v="10001" actId="478"/>
          <ac:spMkLst>
            <pc:docMk/>
            <pc:sldMk cId="562896000" sldId="280"/>
            <ac:spMk id="7" creationId="{56448A80-F739-4F40-90A4-AAA317D2D117}"/>
          </ac:spMkLst>
        </pc:spChg>
        <pc:spChg chg="del mod topLvl">
          <ac:chgData name="崔泓睿" userId="2a3b6e62-cace-4164-8715-68fe123ec54d" providerId="ADAL" clId="{BEBADBE5-EEB7-984B-8578-555B8A475738}" dt="2021-11-11T09:06:36.275" v="10001" actId="478"/>
          <ac:spMkLst>
            <pc:docMk/>
            <pc:sldMk cId="562896000" sldId="280"/>
            <ac:spMk id="8" creationId="{187455D6-6043-E843-A090-F04436BFC2FE}"/>
          </ac:spMkLst>
        </pc:spChg>
        <pc:spChg chg="mod topLvl">
          <ac:chgData name="崔泓睿" userId="2a3b6e62-cace-4164-8715-68fe123ec54d" providerId="ADAL" clId="{BEBADBE5-EEB7-984B-8578-555B8A475738}" dt="2021-11-11T09:07:16.925" v="10036" actId="1076"/>
          <ac:spMkLst>
            <pc:docMk/>
            <pc:sldMk cId="562896000" sldId="280"/>
            <ac:spMk id="9" creationId="{96A65342-966E-9541-88B1-041B1105459D}"/>
          </ac:spMkLst>
        </pc:spChg>
        <pc:spChg chg="add mod">
          <ac:chgData name="崔泓睿" userId="2a3b6e62-cace-4164-8715-68fe123ec54d" providerId="ADAL" clId="{BEBADBE5-EEB7-984B-8578-555B8A475738}" dt="2021-11-11T09:07:16.925" v="10036" actId="1076"/>
          <ac:spMkLst>
            <pc:docMk/>
            <pc:sldMk cId="562896000" sldId="280"/>
            <ac:spMk id="10" creationId="{9157F626-1F02-BF44-A823-4B69C0D5C327}"/>
          </ac:spMkLst>
        </pc:spChg>
        <pc:spChg chg="add del mod">
          <ac:chgData name="崔泓睿" userId="2a3b6e62-cace-4164-8715-68fe123ec54d" providerId="ADAL" clId="{BEBADBE5-EEB7-984B-8578-555B8A475738}" dt="2021-11-11T09:06:36.275" v="10001" actId="478"/>
          <ac:spMkLst>
            <pc:docMk/>
            <pc:sldMk cId="562896000" sldId="280"/>
            <ac:spMk id="11" creationId="{F1AD0C42-52BD-E24F-98FE-68165658EE32}"/>
          </ac:spMkLst>
        </pc:spChg>
        <pc:spChg chg="mod topLvl">
          <ac:chgData name="崔泓睿" userId="2a3b6e62-cace-4164-8715-68fe123ec54d" providerId="ADAL" clId="{BEBADBE5-EEB7-984B-8578-555B8A475738}" dt="2021-11-11T09:07:16.925" v="10036" actId="1076"/>
          <ac:spMkLst>
            <pc:docMk/>
            <pc:sldMk cId="562896000" sldId="280"/>
            <ac:spMk id="14" creationId="{D02AD14B-BB87-2E4B-841E-970946295E9D}"/>
          </ac:spMkLst>
        </pc:spChg>
        <pc:spChg chg="add del mod">
          <ac:chgData name="崔泓睿" userId="2a3b6e62-cace-4164-8715-68fe123ec54d" providerId="ADAL" clId="{BEBADBE5-EEB7-984B-8578-555B8A475738}" dt="2021-11-11T09:03:54.845" v="9907" actId="478"/>
          <ac:spMkLst>
            <pc:docMk/>
            <pc:sldMk cId="562896000" sldId="280"/>
            <ac:spMk id="16" creationId="{78FA50F0-A9FE-574B-9678-DFAEE224E198}"/>
          </ac:spMkLst>
        </pc:spChg>
        <pc:spChg chg="add del mod">
          <ac:chgData name="崔泓睿" userId="2a3b6e62-cace-4164-8715-68fe123ec54d" providerId="ADAL" clId="{BEBADBE5-EEB7-984B-8578-555B8A475738}" dt="2021-11-11T07:38:56.169" v="9613"/>
          <ac:spMkLst>
            <pc:docMk/>
            <pc:sldMk cId="562896000" sldId="280"/>
            <ac:spMk id="17" creationId="{D45F3E67-07A2-8B43-8A64-1953C8514766}"/>
          </ac:spMkLst>
        </pc:spChg>
        <pc:spChg chg="add mod">
          <ac:chgData name="崔泓睿" userId="2a3b6e62-cace-4164-8715-68fe123ec54d" providerId="ADAL" clId="{BEBADBE5-EEB7-984B-8578-555B8A475738}" dt="2021-11-11T08:57:44.992" v="9845" actId="164"/>
          <ac:spMkLst>
            <pc:docMk/>
            <pc:sldMk cId="562896000" sldId="280"/>
            <ac:spMk id="20" creationId="{153C804E-D7FD-5C4D-B40F-BE39E2AFBD3B}"/>
          </ac:spMkLst>
        </pc:spChg>
        <pc:spChg chg="add mod">
          <ac:chgData name="崔泓睿" userId="2a3b6e62-cace-4164-8715-68fe123ec54d" providerId="ADAL" clId="{BEBADBE5-EEB7-984B-8578-555B8A475738}" dt="2021-11-11T09:07:16.925" v="10036" actId="1076"/>
          <ac:spMkLst>
            <pc:docMk/>
            <pc:sldMk cId="562896000" sldId="280"/>
            <ac:spMk id="23" creationId="{0CD6001D-698A-284C-8BE8-29FAEE71CF15}"/>
          </ac:spMkLst>
        </pc:spChg>
        <pc:spChg chg="add mod">
          <ac:chgData name="崔泓睿" userId="2a3b6e62-cace-4164-8715-68fe123ec54d" providerId="ADAL" clId="{BEBADBE5-EEB7-984B-8578-555B8A475738}" dt="2021-11-11T09:07:16.925" v="10036" actId="1076"/>
          <ac:spMkLst>
            <pc:docMk/>
            <pc:sldMk cId="562896000" sldId="280"/>
            <ac:spMk id="25" creationId="{1C32E665-176F-3044-B6A6-ED39D9E49940}"/>
          </ac:spMkLst>
        </pc:spChg>
        <pc:spChg chg="add mod">
          <ac:chgData name="崔泓睿" userId="2a3b6e62-cace-4164-8715-68fe123ec54d" providerId="ADAL" clId="{BEBADBE5-EEB7-984B-8578-555B8A475738}" dt="2021-11-11T09:07:16.925" v="10036" actId="1076"/>
          <ac:spMkLst>
            <pc:docMk/>
            <pc:sldMk cId="562896000" sldId="280"/>
            <ac:spMk id="27" creationId="{B267ABC9-A252-5948-A3FD-BFFA20232D99}"/>
          </ac:spMkLst>
        </pc:spChg>
        <pc:spChg chg="add mod">
          <ac:chgData name="崔泓睿" userId="2a3b6e62-cace-4164-8715-68fe123ec54d" providerId="ADAL" clId="{BEBADBE5-EEB7-984B-8578-555B8A475738}" dt="2021-11-11T09:07:16.925" v="10036" actId="1076"/>
          <ac:spMkLst>
            <pc:docMk/>
            <pc:sldMk cId="562896000" sldId="280"/>
            <ac:spMk id="28" creationId="{F2B088FC-54BD-C94A-84B8-2B281805C181}"/>
          </ac:spMkLst>
        </pc:spChg>
        <pc:spChg chg="add mod">
          <ac:chgData name="崔泓睿" userId="2a3b6e62-cace-4164-8715-68fe123ec54d" providerId="ADAL" clId="{BEBADBE5-EEB7-984B-8578-555B8A475738}" dt="2021-11-11T09:07:16.925" v="10036" actId="1076"/>
          <ac:spMkLst>
            <pc:docMk/>
            <pc:sldMk cId="562896000" sldId="280"/>
            <ac:spMk id="30" creationId="{F04A4746-FC91-5A4C-B3E7-42F98759DD39}"/>
          </ac:spMkLst>
        </pc:spChg>
        <pc:spChg chg="add mod">
          <ac:chgData name="崔泓睿" userId="2a3b6e62-cace-4164-8715-68fe123ec54d" providerId="ADAL" clId="{BEBADBE5-EEB7-984B-8578-555B8A475738}" dt="2021-11-11T09:07:16.925" v="10036" actId="1076"/>
          <ac:spMkLst>
            <pc:docMk/>
            <pc:sldMk cId="562896000" sldId="280"/>
            <ac:spMk id="31" creationId="{5F602F93-3A45-1D47-B9ED-2E166649D015}"/>
          </ac:spMkLst>
        </pc:spChg>
        <pc:grpChg chg="add del mod">
          <ac:chgData name="崔泓睿" userId="2a3b6e62-cace-4164-8715-68fe123ec54d" providerId="ADAL" clId="{BEBADBE5-EEB7-984B-8578-555B8A475738}" dt="2021-11-11T07:31:02.956" v="9382" actId="165"/>
          <ac:grpSpMkLst>
            <pc:docMk/>
            <pc:sldMk cId="562896000" sldId="280"/>
            <ac:grpSpMk id="4" creationId="{DBA8474F-47B5-C94A-83C4-0C75F203C8D2}"/>
          </ac:grpSpMkLst>
        </pc:grpChg>
        <pc:grpChg chg="add del mod">
          <ac:chgData name="崔泓睿" userId="2a3b6e62-cace-4164-8715-68fe123ec54d" providerId="ADAL" clId="{BEBADBE5-EEB7-984B-8578-555B8A475738}" dt="2021-11-11T07:38:45.209" v="9607" actId="165"/>
          <ac:grpSpMkLst>
            <pc:docMk/>
            <pc:sldMk cId="562896000" sldId="280"/>
            <ac:grpSpMk id="12" creationId="{3E2D5961-E530-D94F-B341-3C5F47050528}"/>
          </ac:grpSpMkLst>
        </pc:grpChg>
        <pc:grpChg chg="add mod">
          <ac:chgData name="崔泓睿" userId="2a3b6e62-cace-4164-8715-68fe123ec54d" providerId="ADAL" clId="{BEBADBE5-EEB7-984B-8578-555B8A475738}" dt="2021-11-11T09:07:16.925" v="10036" actId="1076"/>
          <ac:grpSpMkLst>
            <pc:docMk/>
            <pc:sldMk cId="562896000" sldId="280"/>
            <ac:grpSpMk id="22" creationId="{E3AB8309-274E-C440-BC7C-5E0BD4A5D493}"/>
          </ac:grpSpMkLst>
        </pc:grpChg>
        <pc:picChg chg="mod topLvl">
          <ac:chgData name="崔泓睿" userId="2a3b6e62-cace-4164-8715-68fe123ec54d" providerId="ADAL" clId="{BEBADBE5-EEB7-984B-8578-555B8A475738}" dt="2021-11-11T09:07:16.925" v="10036" actId="1076"/>
          <ac:picMkLst>
            <pc:docMk/>
            <pc:sldMk cId="562896000" sldId="280"/>
            <ac:picMk id="13" creationId="{B155AB08-AE33-CE43-8194-C8351FBE50A4}"/>
          </ac:picMkLst>
        </pc:picChg>
        <pc:cxnChg chg="add mod">
          <ac:chgData name="崔泓睿" userId="2a3b6e62-cace-4164-8715-68fe123ec54d" providerId="ADAL" clId="{BEBADBE5-EEB7-984B-8578-555B8A475738}" dt="2021-11-11T08:57:44.992" v="9845" actId="164"/>
          <ac:cxnSpMkLst>
            <pc:docMk/>
            <pc:sldMk cId="562896000" sldId="280"/>
            <ac:cxnSpMk id="15" creationId="{E41AFE5E-B242-F54E-A0C8-BFDEDD96F092}"/>
          </ac:cxnSpMkLst>
        </pc:cxnChg>
        <pc:cxnChg chg="add mod">
          <ac:chgData name="崔泓睿" userId="2a3b6e62-cace-4164-8715-68fe123ec54d" providerId="ADAL" clId="{BEBADBE5-EEB7-984B-8578-555B8A475738}" dt="2021-11-11T09:07:16.925" v="10036" actId="1076"/>
          <ac:cxnSpMkLst>
            <pc:docMk/>
            <pc:sldMk cId="562896000" sldId="280"/>
            <ac:cxnSpMk id="24" creationId="{143EA285-7679-CC44-BD85-AA11B53BFDEF}"/>
          </ac:cxnSpMkLst>
        </pc:cxnChg>
        <pc:cxnChg chg="add mod">
          <ac:chgData name="崔泓睿" userId="2a3b6e62-cace-4164-8715-68fe123ec54d" providerId="ADAL" clId="{BEBADBE5-EEB7-984B-8578-555B8A475738}" dt="2021-11-11T09:07:16.925" v="10036" actId="1076"/>
          <ac:cxnSpMkLst>
            <pc:docMk/>
            <pc:sldMk cId="562896000" sldId="280"/>
            <ac:cxnSpMk id="29" creationId="{32807E12-5805-5A4B-8BC2-670A03953595}"/>
          </ac:cxnSpMkLst>
        </pc:cxnChg>
      </pc:sldChg>
      <pc:sldChg chg="modSp new del mod">
        <pc:chgData name="崔泓睿" userId="2a3b6e62-cace-4164-8715-68fe123ec54d" providerId="ADAL" clId="{BEBADBE5-EEB7-984B-8578-555B8A475738}" dt="2021-11-02T08:10:48.472" v="8777" actId="2696"/>
        <pc:sldMkLst>
          <pc:docMk/>
          <pc:sldMk cId="3075849749" sldId="280"/>
        </pc:sldMkLst>
        <pc:spChg chg="mod">
          <ac:chgData name="崔泓睿" userId="2a3b6e62-cace-4164-8715-68fe123ec54d" providerId="ADAL" clId="{BEBADBE5-EEB7-984B-8578-555B8A475738}" dt="2021-11-02T07:57:43.594" v="8776" actId="20577"/>
          <ac:spMkLst>
            <pc:docMk/>
            <pc:sldMk cId="3075849749" sldId="280"/>
            <ac:spMk id="2" creationId="{F5039390-3976-774E-AEE5-589F6942543B}"/>
          </ac:spMkLst>
        </pc:spChg>
      </pc:sldChg>
      <pc:sldChg chg="modSp new mod">
        <pc:chgData name="崔泓睿" userId="2a3b6e62-cace-4164-8715-68fe123ec54d" providerId="ADAL" clId="{BEBADBE5-EEB7-984B-8578-555B8A475738}" dt="2021-11-11T10:17:17.225" v="10693" actId="20577"/>
        <pc:sldMkLst>
          <pc:docMk/>
          <pc:sldMk cId="3039316045" sldId="281"/>
        </pc:sldMkLst>
        <pc:spChg chg="mod">
          <ac:chgData name="崔泓睿" userId="2a3b6e62-cace-4164-8715-68fe123ec54d" providerId="ADAL" clId="{BEBADBE5-EEB7-984B-8578-555B8A475738}" dt="2021-11-11T09:08:09.908" v="10073" actId="20577"/>
          <ac:spMkLst>
            <pc:docMk/>
            <pc:sldMk cId="3039316045" sldId="281"/>
            <ac:spMk id="2" creationId="{CA052BB6-4F35-1E42-AED6-39CE408CBA80}"/>
          </ac:spMkLst>
        </pc:spChg>
        <pc:spChg chg="mod">
          <ac:chgData name="崔泓睿" userId="2a3b6e62-cace-4164-8715-68fe123ec54d" providerId="ADAL" clId="{BEBADBE5-EEB7-984B-8578-555B8A475738}" dt="2021-11-11T10:17:17.225" v="10693" actId="20577"/>
          <ac:spMkLst>
            <pc:docMk/>
            <pc:sldMk cId="3039316045" sldId="281"/>
            <ac:spMk id="3" creationId="{5D307407-8194-4B42-87AE-F0C59B04A5EB}"/>
          </ac:spMkLst>
        </pc:spChg>
      </pc:sldChg>
      <pc:sldChg chg="addSp delSp modSp new mod setBg">
        <pc:chgData name="崔泓睿" userId="2a3b6e62-cace-4164-8715-68fe123ec54d" providerId="ADAL" clId="{BEBADBE5-EEB7-984B-8578-555B8A475738}" dt="2021-11-11T10:37:12.713" v="11271" actId="1076"/>
        <pc:sldMkLst>
          <pc:docMk/>
          <pc:sldMk cId="1262684571" sldId="282"/>
        </pc:sldMkLst>
        <pc:spChg chg="mod">
          <ac:chgData name="崔泓睿" userId="2a3b6e62-cace-4164-8715-68fe123ec54d" providerId="ADAL" clId="{BEBADBE5-EEB7-984B-8578-555B8A475738}" dt="2021-11-11T10:17:46.737" v="10758" actId="20577"/>
          <ac:spMkLst>
            <pc:docMk/>
            <pc:sldMk cId="1262684571" sldId="282"/>
            <ac:spMk id="2" creationId="{C06D114C-553F-8E4F-A8E8-740A694DDFC3}"/>
          </ac:spMkLst>
        </pc:spChg>
        <pc:spChg chg="del mod">
          <ac:chgData name="崔泓睿" userId="2a3b6e62-cace-4164-8715-68fe123ec54d" providerId="ADAL" clId="{BEBADBE5-EEB7-984B-8578-555B8A475738}" dt="2021-11-11T10:31:11.087" v="11080" actId="478"/>
          <ac:spMkLst>
            <pc:docMk/>
            <pc:sldMk cId="1262684571" sldId="282"/>
            <ac:spMk id="3" creationId="{EFEDC62D-5F00-3E44-8D16-D661095F95F3}"/>
          </ac:spMkLst>
        </pc:spChg>
        <pc:spChg chg="add mod">
          <ac:chgData name="崔泓睿" userId="2a3b6e62-cace-4164-8715-68fe123ec54d" providerId="ADAL" clId="{BEBADBE5-EEB7-984B-8578-555B8A475738}" dt="2021-11-11T10:31:58.072" v="11099" actId="20577"/>
          <ac:spMkLst>
            <pc:docMk/>
            <pc:sldMk cId="1262684571" sldId="282"/>
            <ac:spMk id="4" creationId="{689575E9-AB1B-2149-9E96-67323C2E0E73}"/>
          </ac:spMkLst>
        </pc:spChg>
        <pc:spChg chg="add del mod">
          <ac:chgData name="崔泓睿" userId="2a3b6e62-cace-4164-8715-68fe123ec54d" providerId="ADAL" clId="{BEBADBE5-EEB7-984B-8578-555B8A475738}" dt="2021-11-11T10:27:09.679" v="10894" actId="11529"/>
          <ac:spMkLst>
            <pc:docMk/>
            <pc:sldMk cId="1262684571" sldId="282"/>
            <ac:spMk id="5" creationId="{8A815CC2-3B79-0B4B-BC03-8C42167B48BB}"/>
          </ac:spMkLst>
        </pc:spChg>
        <pc:spChg chg="add del mod">
          <ac:chgData name="崔泓睿" userId="2a3b6e62-cace-4164-8715-68fe123ec54d" providerId="ADAL" clId="{BEBADBE5-EEB7-984B-8578-555B8A475738}" dt="2021-11-11T10:28:23.407" v="10953"/>
          <ac:spMkLst>
            <pc:docMk/>
            <pc:sldMk cId="1262684571" sldId="282"/>
            <ac:spMk id="6" creationId="{EF69B8BD-BD63-B445-9232-F42B62F6F1DE}"/>
          </ac:spMkLst>
        </pc:spChg>
        <pc:spChg chg="add del mod">
          <ac:chgData name="崔泓睿" userId="2a3b6e62-cace-4164-8715-68fe123ec54d" providerId="ADAL" clId="{BEBADBE5-EEB7-984B-8578-555B8A475738}" dt="2021-11-11T10:27:38.339" v="10914" actId="478"/>
          <ac:spMkLst>
            <pc:docMk/>
            <pc:sldMk cId="1262684571" sldId="282"/>
            <ac:spMk id="7" creationId="{DE856393-6E84-5A4D-99FF-85F9D4B5D03C}"/>
          </ac:spMkLst>
        </pc:spChg>
        <pc:spChg chg="add del mod">
          <ac:chgData name="崔泓睿" userId="2a3b6e62-cace-4164-8715-68fe123ec54d" providerId="ADAL" clId="{BEBADBE5-EEB7-984B-8578-555B8A475738}" dt="2021-11-11T10:28:01.225" v="10943"/>
          <ac:spMkLst>
            <pc:docMk/>
            <pc:sldMk cId="1262684571" sldId="282"/>
            <ac:spMk id="8" creationId="{87194F93-5C5B-7B49-92DB-2BD58BE9284E}"/>
          </ac:spMkLst>
        </pc:spChg>
        <pc:spChg chg="add del mod">
          <ac:chgData name="崔泓睿" userId="2a3b6e62-cace-4164-8715-68fe123ec54d" providerId="ADAL" clId="{BEBADBE5-EEB7-984B-8578-555B8A475738}" dt="2021-11-11T10:28:23.408" v="10955"/>
          <ac:spMkLst>
            <pc:docMk/>
            <pc:sldMk cId="1262684571" sldId="282"/>
            <ac:spMk id="9" creationId="{4C2C6B4B-E862-F64D-8225-64138D1BA4C4}"/>
          </ac:spMkLst>
        </pc:spChg>
        <pc:spChg chg="add mod">
          <ac:chgData name="崔泓睿" userId="2a3b6e62-cace-4164-8715-68fe123ec54d" providerId="ADAL" clId="{BEBADBE5-EEB7-984B-8578-555B8A475738}" dt="2021-11-11T10:34:00.381" v="11205" actId="1076"/>
          <ac:spMkLst>
            <pc:docMk/>
            <pc:sldMk cId="1262684571" sldId="282"/>
            <ac:spMk id="10" creationId="{56C8E61C-DFF1-F94D-AC39-C7981549D70A}"/>
          </ac:spMkLst>
        </pc:spChg>
        <pc:spChg chg="add del mod">
          <ac:chgData name="崔泓睿" userId="2a3b6e62-cace-4164-8715-68fe123ec54d" providerId="ADAL" clId="{BEBADBE5-EEB7-984B-8578-555B8A475738}" dt="2021-11-11T10:28:39.686" v="10971" actId="478"/>
          <ac:spMkLst>
            <pc:docMk/>
            <pc:sldMk cId="1262684571" sldId="282"/>
            <ac:spMk id="11" creationId="{C1D4C362-AC8F-9C4A-B2D9-151CC0DF6DA3}"/>
          </ac:spMkLst>
        </pc:spChg>
        <pc:spChg chg="add mod">
          <ac:chgData name="崔泓睿" userId="2a3b6e62-cace-4164-8715-68fe123ec54d" providerId="ADAL" clId="{BEBADBE5-EEB7-984B-8578-555B8A475738}" dt="2021-11-11T10:37:12.713" v="11271" actId="1076"/>
          <ac:spMkLst>
            <pc:docMk/>
            <pc:sldMk cId="1262684571" sldId="282"/>
            <ac:spMk id="15" creationId="{1F5342FC-E69F-8148-8114-82C098DF21D5}"/>
          </ac:spMkLst>
        </pc:spChg>
        <pc:spChg chg="add mod">
          <ac:chgData name="崔泓睿" userId="2a3b6e62-cace-4164-8715-68fe123ec54d" providerId="ADAL" clId="{BEBADBE5-EEB7-984B-8578-555B8A475738}" dt="2021-11-11T10:37:12.713" v="11271" actId="1076"/>
          <ac:spMkLst>
            <pc:docMk/>
            <pc:sldMk cId="1262684571" sldId="282"/>
            <ac:spMk id="16" creationId="{40565909-E5AD-AF45-A915-124D4CB86B5F}"/>
          </ac:spMkLst>
        </pc:spChg>
        <pc:spChg chg="add mod">
          <ac:chgData name="崔泓睿" userId="2a3b6e62-cace-4164-8715-68fe123ec54d" providerId="ADAL" clId="{BEBADBE5-EEB7-984B-8578-555B8A475738}" dt="2021-11-11T10:37:12.713" v="11271" actId="1076"/>
          <ac:spMkLst>
            <pc:docMk/>
            <pc:sldMk cId="1262684571" sldId="282"/>
            <ac:spMk id="18" creationId="{D7CAC8BB-6F2A-FA49-B64D-8852216827C5}"/>
          </ac:spMkLst>
        </pc:spChg>
        <pc:spChg chg="add mod">
          <ac:chgData name="崔泓睿" userId="2a3b6e62-cace-4164-8715-68fe123ec54d" providerId="ADAL" clId="{BEBADBE5-EEB7-984B-8578-555B8A475738}" dt="2021-11-11T10:37:12.713" v="11271" actId="1076"/>
          <ac:spMkLst>
            <pc:docMk/>
            <pc:sldMk cId="1262684571" sldId="282"/>
            <ac:spMk id="19" creationId="{63C2E695-1502-E34A-A7A4-A010F429A3D9}"/>
          </ac:spMkLst>
        </pc:spChg>
        <pc:spChg chg="add del mod">
          <ac:chgData name="崔泓睿" userId="2a3b6e62-cace-4164-8715-68fe123ec54d" providerId="ADAL" clId="{BEBADBE5-EEB7-984B-8578-555B8A475738}" dt="2021-11-11T10:31:13.064" v="11081" actId="478"/>
          <ac:spMkLst>
            <pc:docMk/>
            <pc:sldMk cId="1262684571" sldId="282"/>
            <ac:spMk id="21" creationId="{5432A473-A9D3-B44F-B336-0F50C970C5F3}"/>
          </ac:spMkLst>
        </pc:spChg>
        <pc:spChg chg="mod">
          <ac:chgData name="崔泓睿" userId="2a3b6e62-cace-4164-8715-68fe123ec54d" providerId="ADAL" clId="{BEBADBE5-EEB7-984B-8578-555B8A475738}" dt="2021-11-11T10:33:53.088" v="11204" actId="403"/>
          <ac:spMkLst>
            <pc:docMk/>
            <pc:sldMk cId="1262684571" sldId="282"/>
            <ac:spMk id="23" creationId="{C8F6F1E5-15F1-3A43-881F-60AF229EF502}"/>
          </ac:spMkLst>
        </pc:spChg>
        <pc:spChg chg="mod">
          <ac:chgData name="崔泓睿" userId="2a3b6e62-cace-4164-8715-68fe123ec54d" providerId="ADAL" clId="{BEBADBE5-EEB7-984B-8578-555B8A475738}" dt="2021-11-11T10:34:03.884" v="11206" actId="1076"/>
          <ac:spMkLst>
            <pc:docMk/>
            <pc:sldMk cId="1262684571" sldId="282"/>
            <ac:spMk id="24" creationId="{85B0AA11-06AC-454E-8631-BFB21B592052}"/>
          </ac:spMkLst>
        </pc:spChg>
        <pc:spChg chg="add mod">
          <ac:chgData name="崔泓睿" userId="2a3b6e62-cace-4164-8715-68fe123ec54d" providerId="ADAL" clId="{BEBADBE5-EEB7-984B-8578-555B8A475738}" dt="2021-11-11T10:37:12.713" v="11271" actId="1076"/>
          <ac:spMkLst>
            <pc:docMk/>
            <pc:sldMk cId="1262684571" sldId="282"/>
            <ac:spMk id="26" creationId="{29B432AC-C4FB-5C4F-89F0-1325A5676705}"/>
          </ac:spMkLst>
        </pc:spChg>
        <pc:spChg chg="add mod">
          <ac:chgData name="崔泓睿" userId="2a3b6e62-cace-4164-8715-68fe123ec54d" providerId="ADAL" clId="{BEBADBE5-EEB7-984B-8578-555B8A475738}" dt="2021-11-11T10:37:12.713" v="11271" actId="1076"/>
          <ac:spMkLst>
            <pc:docMk/>
            <pc:sldMk cId="1262684571" sldId="282"/>
            <ac:spMk id="28" creationId="{576ACF9F-C7C1-3A46-B3FD-2DA51571331C}"/>
          </ac:spMkLst>
        </pc:spChg>
        <pc:spChg chg="add mod">
          <ac:chgData name="崔泓睿" userId="2a3b6e62-cace-4164-8715-68fe123ec54d" providerId="ADAL" clId="{BEBADBE5-EEB7-984B-8578-555B8A475738}" dt="2021-11-11T10:37:12.713" v="11271" actId="1076"/>
          <ac:spMkLst>
            <pc:docMk/>
            <pc:sldMk cId="1262684571" sldId="282"/>
            <ac:spMk id="30" creationId="{CBBEC2A4-8135-764D-B987-7DBC910A8895}"/>
          </ac:spMkLst>
        </pc:spChg>
        <pc:spChg chg="add mod">
          <ac:chgData name="崔泓睿" userId="2a3b6e62-cace-4164-8715-68fe123ec54d" providerId="ADAL" clId="{BEBADBE5-EEB7-984B-8578-555B8A475738}" dt="2021-11-11T10:37:12.713" v="11271" actId="1076"/>
          <ac:spMkLst>
            <pc:docMk/>
            <pc:sldMk cId="1262684571" sldId="282"/>
            <ac:spMk id="35" creationId="{F9D6CE2F-5BE3-EE41-816B-087FFC0DF8CC}"/>
          </ac:spMkLst>
        </pc:spChg>
        <pc:grpChg chg="add mod">
          <ac:chgData name="崔泓睿" userId="2a3b6e62-cace-4164-8715-68fe123ec54d" providerId="ADAL" clId="{BEBADBE5-EEB7-984B-8578-555B8A475738}" dt="2021-11-11T10:37:12.713" v="11271" actId="1076"/>
          <ac:grpSpMkLst>
            <pc:docMk/>
            <pc:sldMk cId="1262684571" sldId="282"/>
            <ac:grpSpMk id="12" creationId="{FBE02A04-9206-314B-8C5B-0466B3AE9CA1}"/>
          </ac:grpSpMkLst>
        </pc:grpChg>
        <pc:grpChg chg="add mod">
          <ac:chgData name="崔泓睿" userId="2a3b6e62-cace-4164-8715-68fe123ec54d" providerId="ADAL" clId="{BEBADBE5-EEB7-984B-8578-555B8A475738}" dt="2021-11-11T10:37:12.713" v="11271" actId="1076"/>
          <ac:grpSpMkLst>
            <pc:docMk/>
            <pc:sldMk cId="1262684571" sldId="282"/>
            <ac:grpSpMk id="22" creationId="{D727F1A2-40E7-4F4E-B7C1-D604FAF05EB9}"/>
          </ac:grpSpMkLst>
        </pc:grpChg>
        <pc:picChg chg="add mod">
          <ac:chgData name="崔泓睿" userId="2a3b6e62-cace-4164-8715-68fe123ec54d" providerId="ADAL" clId="{BEBADBE5-EEB7-984B-8578-555B8A475738}" dt="2021-11-11T10:37:12.713" v="11271" actId="1076"/>
          <ac:picMkLst>
            <pc:docMk/>
            <pc:sldMk cId="1262684571" sldId="282"/>
            <ac:picMk id="13" creationId="{F88D2ED5-C866-7C45-8E7E-6A8B070B3725}"/>
          </ac:picMkLst>
        </pc:picChg>
        <pc:picChg chg="add mod">
          <ac:chgData name="崔泓睿" userId="2a3b6e62-cace-4164-8715-68fe123ec54d" providerId="ADAL" clId="{BEBADBE5-EEB7-984B-8578-555B8A475738}" dt="2021-11-11T10:37:12.713" v="11271" actId="1076"/>
          <ac:picMkLst>
            <pc:docMk/>
            <pc:sldMk cId="1262684571" sldId="282"/>
            <ac:picMk id="14" creationId="{A7E2BBE4-BE81-C84C-A886-EAD6E1AC28DC}"/>
          </ac:picMkLst>
        </pc:picChg>
        <pc:cxnChg chg="add mod">
          <ac:chgData name="崔泓睿" userId="2a3b6e62-cace-4164-8715-68fe123ec54d" providerId="ADAL" clId="{BEBADBE5-EEB7-984B-8578-555B8A475738}" dt="2021-11-11T10:37:12.713" v="11271" actId="1076"/>
          <ac:cxnSpMkLst>
            <pc:docMk/>
            <pc:sldMk cId="1262684571" sldId="282"/>
            <ac:cxnSpMk id="25" creationId="{AF4954A2-D192-7741-8D8F-C26CE2AD1743}"/>
          </ac:cxnSpMkLst>
        </pc:cxnChg>
        <pc:cxnChg chg="add mod">
          <ac:chgData name="崔泓睿" userId="2a3b6e62-cace-4164-8715-68fe123ec54d" providerId="ADAL" clId="{BEBADBE5-EEB7-984B-8578-555B8A475738}" dt="2021-11-11T10:37:12.713" v="11271" actId="1076"/>
          <ac:cxnSpMkLst>
            <pc:docMk/>
            <pc:sldMk cId="1262684571" sldId="282"/>
            <ac:cxnSpMk id="29" creationId="{3EFFD955-FAE8-7C4E-B212-C108F9266E8F}"/>
          </ac:cxnSpMkLst>
        </pc:cxnChg>
      </pc:sldChg>
      <pc:sldChg chg="modSp new mod">
        <pc:chgData name="崔泓睿" userId="2a3b6e62-cace-4164-8715-68fe123ec54d" providerId="ADAL" clId="{BEBADBE5-EEB7-984B-8578-555B8A475738}" dt="2021-12-01T04:58:37.194" v="11922" actId="20577"/>
        <pc:sldMkLst>
          <pc:docMk/>
          <pc:sldMk cId="1093510018" sldId="283"/>
        </pc:sldMkLst>
        <pc:spChg chg="mod">
          <ac:chgData name="崔泓睿" userId="2a3b6e62-cace-4164-8715-68fe123ec54d" providerId="ADAL" clId="{BEBADBE5-EEB7-984B-8578-555B8A475738}" dt="2021-11-11T10:43:21.847" v="11373"/>
          <ac:spMkLst>
            <pc:docMk/>
            <pc:sldMk cId="1093510018" sldId="283"/>
            <ac:spMk id="2" creationId="{7ABE881B-9D7F-044A-A7FB-163B788659F3}"/>
          </ac:spMkLst>
        </pc:spChg>
        <pc:spChg chg="mod">
          <ac:chgData name="崔泓睿" userId="2a3b6e62-cace-4164-8715-68fe123ec54d" providerId="ADAL" clId="{BEBADBE5-EEB7-984B-8578-555B8A475738}" dt="2021-12-01T04:58:37.194" v="11922" actId="20577"/>
          <ac:spMkLst>
            <pc:docMk/>
            <pc:sldMk cId="1093510018" sldId="283"/>
            <ac:spMk id="3" creationId="{8E5C0D81-A0D1-F24F-BD31-460A4BDEB016}"/>
          </ac:spMkLst>
        </pc:spChg>
      </pc:sldChg>
      <pc:sldChg chg="add del">
        <pc:chgData name="崔泓睿" userId="2a3b6e62-cace-4164-8715-68fe123ec54d" providerId="ADAL" clId="{BEBADBE5-EEB7-984B-8578-555B8A475738}" dt="2021-11-15T05:21:54.365" v="11705" actId="2696"/>
        <pc:sldMkLst>
          <pc:docMk/>
          <pc:sldMk cId="2456327523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E68E9-9FE5-D442-944E-633AFD334814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24237-6860-3245-B9C6-EB61DB60C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757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24237-6860-3245-B9C6-EB61DB60CDD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65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24237-6860-3245-B9C6-EB61DB60CDD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82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24237-6860-3245-B9C6-EB61DB60CDD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35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AB473-CD70-4445-86A5-8F493672E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F33C33-58FE-CD43-929D-C0D409817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CD9FE-D78D-0443-A1F5-1E11B231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1D0-8B0A-F24F-8A50-573A1D576699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8A01D-0479-EF45-94B1-17630FDB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6F9C6-E44B-C24B-98A6-DFC3DD65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D71C-A054-F24A-B68C-672C1FCA4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3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524EA-0D6E-DE42-878E-C0C16663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F6DA61-CECF-1A4F-A1CF-57A09255D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20F3E-8F94-F948-A1B8-C1B0627C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1D0-8B0A-F24F-8A50-573A1D576699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47DEC-147C-5D41-9AA7-630D118C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D3D5B-631C-A34C-BF44-A325FC29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D71C-A054-F24A-B68C-672C1FCA4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709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5F56B0-4BBB-4D4E-812C-C0BFFBB54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C2745B-24B3-9E49-894D-92F4AA59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0023A-F51E-B44D-A698-282BA346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1D0-8B0A-F24F-8A50-573A1D576699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B060A-5DEA-FB49-A0C2-82E82845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2302E-8617-DB48-A416-B9BF44BC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D71C-A054-F24A-B68C-672C1FCA4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76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5B5B1-26FB-204E-8C0C-2794BEC9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D2EE2-06D9-5C42-AE37-F0FAC9C5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46F7A-64D8-FC4D-BF00-440C59E0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1D0-8B0A-F24F-8A50-573A1D576699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CDADE-AC45-8141-B763-74DF41A1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579AF-71DF-0E43-8632-41C8C260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D71C-A054-F24A-B68C-672C1FCA4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24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AEBD2-F285-A848-9540-C0CBF245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DDCE7-D4B9-D54F-BA9A-106CC840C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0523B-52DE-2E48-9859-8239FC32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1D0-8B0A-F24F-8A50-573A1D576699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C583C-EF03-8F4A-93D9-E68B924C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B2582-8FBA-C54D-8E92-CFD64A0A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D71C-A054-F24A-B68C-672C1FCA4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98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C5DFE-61E9-1D46-9F71-A5671131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19AC9-195A-E445-82AB-580B8DED3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49CB20-6AB8-3744-B91E-78C5F479D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71F4E-7667-E445-BD4B-6AEBCFC6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1D0-8B0A-F24F-8A50-573A1D576699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12E21-B2E2-FA46-9574-591A4871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BAF0A-C8C7-FB4D-9664-D1D665AB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D71C-A054-F24A-B68C-672C1FCA4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70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50DEF-D646-B541-80FD-613E702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2A48B-5A63-C04E-A496-AA4C636A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6B3AC-1735-5F44-982B-CB590E69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69FEF1-9796-254D-8612-4E077E19D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45A81D-7C33-534A-B759-3D9E4A9E3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99F837-F453-CA4E-B94F-F669473D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1D0-8B0A-F24F-8A50-573A1D576699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BE9849-EA02-204D-942F-3A0644BC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25FBC5-683C-2A4B-91A5-2F911FB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D71C-A054-F24A-B68C-672C1FCA4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45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DED91-F89D-E84C-809E-B83F0984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5467DC-CAB6-3F43-BE67-7A95B9BD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1D0-8B0A-F24F-8A50-573A1D576699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6BB1C0-3873-1142-900D-5783C093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28CD18-EF18-5944-8E54-6E94E464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D71C-A054-F24A-B68C-672C1FCA4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0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EAA0D5-5CA1-2049-92E9-5111698F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1D0-8B0A-F24F-8A50-573A1D576699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E974EC-BB30-7746-AEA9-8CB028D5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87C60-F532-024D-81EF-09C6DFC9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D71C-A054-F24A-B68C-672C1FCA4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20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4BCEA-3A0C-E445-90ED-26EB4840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C5452-7FB3-E64D-B7FC-36C62861F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D918FD-0DDE-4A4C-9288-B799F6249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90512-4A62-4143-8832-8BF7AAEB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1D0-8B0A-F24F-8A50-573A1D576699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C2CDB-F020-C04B-8C96-618CE7BA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1CA56-8123-3B4A-AFDD-C46DBEC0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D71C-A054-F24A-B68C-672C1FCA4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818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228E2-8954-CC43-A701-B0BA242C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95E710-7985-2947-853F-4842BB602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8AA65-68FD-BF48-8807-5C99687C9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DCA0E1-8B3A-8F40-AF49-F6457851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1D0-8B0A-F24F-8A50-573A1D576699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633DF-E7C9-634D-8A15-83A391ED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593A7-7F26-6C4C-9B56-202B264B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D71C-A054-F24A-B68C-672C1FCA4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85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FC6E35-6C9A-8447-A3EC-B9E8EFFA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9483B-2D0E-254B-BAC9-1DBA796D7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AA08E-A279-DF48-A293-91CBDD85A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A1D0-8B0A-F24F-8A50-573A1D576699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8C21C-E86C-5F4C-A198-BDFD07C9C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466EB-80EB-6D49-A65B-DA9E5A942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D71C-A054-F24A-B68C-672C1FCA4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4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3" Type="http://schemas.openxmlformats.org/officeDocument/2006/relationships/image" Target="../media/image32.sv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3.svg"/><Relationship Id="rId5" Type="http://schemas.openxmlformats.org/officeDocument/2006/relationships/image" Target="../media/image13.svg"/><Relationship Id="rId15" Type="http://schemas.openxmlformats.org/officeDocument/2006/relationships/image" Target="../media/image41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48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61.png"/><Relationship Id="rId5" Type="http://schemas.openxmlformats.org/officeDocument/2006/relationships/image" Target="../media/image51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0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32.svg"/><Relationship Id="rId10" Type="http://schemas.openxmlformats.org/officeDocument/2006/relationships/image" Target="../media/image82.png"/><Relationship Id="rId4" Type="http://schemas.openxmlformats.org/officeDocument/2006/relationships/image" Target="../media/image31.png"/><Relationship Id="rId9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12.png"/><Relationship Id="rId7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90.png"/><Relationship Id="rId5" Type="http://schemas.openxmlformats.org/officeDocument/2006/relationships/image" Target="../media/image14.png"/><Relationship Id="rId10" Type="http://schemas.openxmlformats.org/officeDocument/2006/relationships/image" Target="../media/image89.png"/><Relationship Id="rId4" Type="http://schemas.openxmlformats.org/officeDocument/2006/relationships/image" Target="../media/image13.svg"/><Relationship Id="rId9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3.sv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5.svg"/><Relationship Id="rId10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E3C8-1886-EC4C-8C79-C674F27D4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/>
              <a:t>Efficient Pseudorandom Correlation Generators from Ring-LPN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DA60E2-5C83-354A-9772-791488D17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" altLang="zh-CN" dirty="0" err="1"/>
              <a:t>Elette</a:t>
            </a:r>
            <a:r>
              <a:rPr lang="en" altLang="zh-CN" dirty="0"/>
              <a:t> Boyle</a:t>
            </a:r>
            <a:r>
              <a:rPr lang="en-US" altLang="zh-CN" dirty="0"/>
              <a:t>, </a:t>
            </a:r>
            <a:r>
              <a:rPr lang="en" altLang="zh-CN" dirty="0"/>
              <a:t>Geoffroy Couteau, Niv Gilboa, </a:t>
            </a:r>
          </a:p>
          <a:p>
            <a:r>
              <a:rPr lang="en" altLang="zh-CN" dirty="0"/>
              <a:t>Yuval </a:t>
            </a:r>
            <a:r>
              <a:rPr lang="en" altLang="zh-CN" dirty="0" err="1"/>
              <a:t>Ishai</a:t>
            </a:r>
            <a:r>
              <a:rPr lang="en" altLang="zh-CN" dirty="0"/>
              <a:t>, Lisa Kohl, and Peter Scholl</a:t>
            </a:r>
            <a:endParaRPr kumimoji="1" lang="en-US" altLang="zh-CN" dirty="0"/>
          </a:p>
          <a:p>
            <a:r>
              <a:rPr kumimoji="1" lang="en-US" altLang="zh-CN" b="1" dirty="0"/>
              <a:t>Crypto 2020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8314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276BA-4480-FF41-B3E9-82FE9AEE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Extension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D9756E-3877-7547-93C7-1197AE371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Authenticated Beaver’s Triples: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FSS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Gen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FSS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Gen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FSS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Gen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FSS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Gen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FSS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Gen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⊗</m:t>
                        </m:r>
                        <m:acc>
                          <m:accPr>
                            <m:chr m:val="⃗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FSS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Gen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⊗</m:t>
                        </m:r>
                        <m:acc>
                          <m:accPr>
                            <m:chr m:val="⃗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Problem: deg-3 multiplication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D9756E-3877-7547-93C7-1197AE371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53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CC32E-4B05-EF43-8C47-D911189A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Synopsis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B9506-53D5-194C-8902-3D662048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2"/>
                </a:solidFill>
              </a:rPr>
              <a:t>Introduction</a:t>
            </a: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en-US" altLang="zh-CN" dirty="0">
                <a:solidFill>
                  <a:schemeClr val="bg2"/>
                </a:solidFill>
              </a:rPr>
              <a:t>Main Construction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Secure Setup Protocol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25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69CBE-D8D1-734C-9F47-063B35C5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Setup Protocol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CBDAE-D8FD-7746-8A55-97F89EE71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3393"/>
          </a:xfrm>
        </p:spPr>
        <p:txBody>
          <a:bodyPr/>
          <a:lstStyle/>
          <a:p>
            <a:r>
              <a:rPr kumimoji="1" lang="en-US" altLang="zh-CN" dirty="0"/>
              <a:t>The authors address malicious setup for OLE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Tools: Secure 2PC</a:t>
            </a:r>
            <a:r>
              <a:rPr kumimoji="1" lang="zh-CN" altLang="en-US" dirty="0"/>
              <a:t> </a:t>
            </a:r>
            <a:r>
              <a:rPr kumimoji="1" lang="en-US" altLang="zh-CN" dirty="0"/>
              <a:t>+ [Ds17] DPF Setup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4E89F9-75B8-6344-A6B8-88541802BD4F}"/>
              </a:ext>
            </a:extLst>
          </p:cNvPr>
          <p:cNvSpPr/>
          <p:nvPr/>
        </p:nvSpPr>
        <p:spPr>
          <a:xfrm>
            <a:off x="1879963" y="3973368"/>
            <a:ext cx="1659798" cy="92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Arithmetic 2PC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085203-B04C-CE44-9CC6-8F9B72F17814}"/>
              </a:ext>
            </a:extLst>
          </p:cNvPr>
          <p:cNvSpPr/>
          <p:nvPr/>
        </p:nvSpPr>
        <p:spPr>
          <a:xfrm>
            <a:off x="5407887" y="3973588"/>
            <a:ext cx="1659798" cy="92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Functionality</a:t>
            </a:r>
          </a:p>
          <a:p>
            <a:pPr algn="ctr"/>
            <a:r>
              <a:rPr kumimoji="1" lang="en-US" altLang="zh-CN" dirty="0" err="1"/>
              <a:t>cSUV</a:t>
            </a:r>
            <a:endParaRPr kumimoji="1"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795F6F-4322-7D40-8498-BED59CB85D9C}"/>
              </a:ext>
            </a:extLst>
          </p:cNvPr>
          <p:cNvSpPr/>
          <p:nvPr/>
        </p:nvSpPr>
        <p:spPr>
          <a:xfrm>
            <a:off x="8652239" y="3981415"/>
            <a:ext cx="1659798" cy="92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Functionality</a:t>
            </a:r>
          </a:p>
          <a:p>
            <a:pPr algn="ctr"/>
            <a:r>
              <a:rPr kumimoji="1" lang="en-US" altLang="zh-CN" dirty="0" err="1"/>
              <a:t>cOLE</a:t>
            </a:r>
            <a:r>
              <a:rPr kumimoji="1" lang="en-US" altLang="zh-CN" dirty="0"/>
              <a:t> over R</a:t>
            </a:r>
          </a:p>
        </p:txBody>
      </p:sp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80F6861A-A0B4-B046-910E-2ADB12EDB9AD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539761" y="4434664"/>
            <a:ext cx="1868126" cy="220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7CECACCB-5CB6-2147-8B18-29A4F93815F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067685" y="4434884"/>
            <a:ext cx="1584554" cy="7827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96CF737D-8A85-F94D-A209-077FDAF60F38}"/>
              </a:ext>
            </a:extLst>
          </p:cNvPr>
          <p:cNvCxnSpPr>
            <a:stCxn id="4" idx="2"/>
            <a:endCxn id="8" idx="2"/>
          </p:cNvCxnSpPr>
          <p:nvPr/>
        </p:nvCxnSpPr>
        <p:spPr>
          <a:xfrm rot="16200000" flipH="1">
            <a:off x="6091977" y="1513845"/>
            <a:ext cx="8047" cy="6772276"/>
          </a:xfrm>
          <a:prstGeom prst="curvedConnector3">
            <a:avLst>
              <a:gd name="adj1" fmla="val 1519179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E24B294-D8DE-294E-A335-2E08A5FFA896}"/>
              </a:ext>
            </a:extLst>
          </p:cNvPr>
          <p:cNvSpPr txBox="1"/>
          <p:nvPr/>
        </p:nvSpPr>
        <p:spPr>
          <a:xfrm>
            <a:off x="3918960" y="378198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Malicious</a:t>
            </a:r>
          </a:p>
          <a:p>
            <a:pPr algn="ctr"/>
            <a:r>
              <a:rPr kumimoji="1" lang="en-US" altLang="zh-CN" dirty="0"/>
              <a:t>[Ds17]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E7BB230-D310-AD4A-AC09-7FE6CE2728C4}"/>
              </a:ext>
            </a:extLst>
          </p:cNvPr>
          <p:cNvSpPr txBox="1"/>
          <p:nvPr/>
        </p:nvSpPr>
        <p:spPr>
          <a:xfrm>
            <a:off x="7305114" y="3796380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Ring-LPN</a:t>
            </a:r>
          </a:p>
          <a:p>
            <a:pPr algn="ctr"/>
            <a:r>
              <a:rPr kumimoji="1" lang="en-US" altLang="zh-CN" dirty="0"/>
              <a:t>PRG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16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DBAE3-148E-7B4A-8FAA-3F334694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Target Functionality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B0EED-A6E3-5448-8A39-9F64FBC9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0"/>
          </a:xfrm>
        </p:spPr>
        <p:txBody>
          <a:bodyPr/>
          <a:lstStyle/>
          <a:p>
            <a:r>
              <a:rPr kumimoji="1" lang="en-US" altLang="zh-CN" dirty="0"/>
              <a:t>Corruptible-OLE over Polynomial Ring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EB83504-FE88-7F45-AC4B-7A2B277F4F48}"/>
              </a:ext>
            </a:extLst>
          </p:cNvPr>
          <p:cNvGrpSpPr/>
          <p:nvPr/>
        </p:nvGrpSpPr>
        <p:grpSpPr>
          <a:xfrm>
            <a:off x="1830698" y="4802468"/>
            <a:ext cx="914400" cy="1234003"/>
            <a:chOff x="2848357" y="2943757"/>
            <a:chExt cx="914400" cy="1234003"/>
          </a:xfrm>
        </p:grpSpPr>
        <p:pic>
          <p:nvPicPr>
            <p:cNvPr id="5" name="图形 4" descr="魔鬼表情，实心填充">
              <a:extLst>
                <a:ext uri="{FF2B5EF4-FFF2-40B4-BE49-F238E27FC236}">
                  <a16:creationId xmlns:a16="http://schemas.microsoft.com/office/drawing/2014/main" id="{83723707-E978-6F40-AD17-E224346D6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848357" y="2943757"/>
              <a:ext cx="914400" cy="9144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9EA7BE3-6648-B34E-9A6A-882E3CA2DFBE}"/>
                </a:ext>
              </a:extLst>
            </p:cNvPr>
            <p:cNvSpPr txBox="1"/>
            <p:nvPr/>
          </p:nvSpPr>
          <p:spPr>
            <a:xfrm>
              <a:off x="2963155" y="380842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Alice</a:t>
              </a:r>
              <a:endParaRPr kumimoji="1"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94533FA-2A18-8442-B890-442D0E53AD04}"/>
              </a:ext>
            </a:extLst>
          </p:cNvPr>
          <p:cNvGrpSpPr/>
          <p:nvPr/>
        </p:nvGrpSpPr>
        <p:grpSpPr>
          <a:xfrm>
            <a:off x="9438833" y="4885386"/>
            <a:ext cx="914400" cy="1234003"/>
            <a:chOff x="7101079" y="2943757"/>
            <a:chExt cx="914400" cy="1234003"/>
          </a:xfrm>
        </p:grpSpPr>
        <p:pic>
          <p:nvPicPr>
            <p:cNvPr id="4" name="图形 3" descr="男性形象">
              <a:extLst>
                <a:ext uri="{FF2B5EF4-FFF2-40B4-BE49-F238E27FC236}">
                  <a16:creationId xmlns:a16="http://schemas.microsoft.com/office/drawing/2014/main" id="{37A70A93-5286-F641-8F11-C3DCDFF58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1079" y="2943757"/>
              <a:ext cx="914400" cy="91440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C334B02-81FD-FC4C-B83E-BB1939B9817D}"/>
                </a:ext>
              </a:extLst>
            </p:cNvPr>
            <p:cNvSpPr txBox="1"/>
            <p:nvPr/>
          </p:nvSpPr>
          <p:spPr>
            <a:xfrm>
              <a:off x="7260761" y="380842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Bob</a:t>
              </a:r>
              <a:endParaRPr kumimoji="1" lang="zh-CN" altLang="en-US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B69D7B6-CEC2-704F-8C43-2ABB24725210}"/>
              </a:ext>
            </a:extLst>
          </p:cNvPr>
          <p:cNvSpPr/>
          <p:nvPr/>
        </p:nvSpPr>
        <p:spPr>
          <a:xfrm>
            <a:off x="5266101" y="5162944"/>
            <a:ext cx="1659798" cy="92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c-OLE </a:t>
            </a:r>
          </a:p>
          <a:p>
            <a:pPr algn="ctr"/>
            <a:r>
              <a:rPr kumimoji="1" lang="en-US" altLang="zh-CN" dirty="0"/>
              <a:t>Functionality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E9A11DD-D904-9F40-807A-EFD559226A5D}"/>
              </a:ext>
            </a:extLst>
          </p:cNvPr>
          <p:cNvCxnSpPr>
            <a:cxnSpLocks/>
          </p:cNvCxnSpPr>
          <p:nvPr/>
        </p:nvCxnSpPr>
        <p:spPr>
          <a:xfrm flipV="1">
            <a:off x="2914151" y="5468535"/>
            <a:ext cx="2200275" cy="8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67D5E8-1DBD-D040-862C-D80B2FFBD6E4}"/>
                  </a:ext>
                </a:extLst>
              </p:cNvPr>
              <p:cNvSpPr txBox="1"/>
              <p:nvPr/>
            </p:nvSpPr>
            <p:spPr>
              <a:xfrm>
                <a:off x="3612676" y="5073266"/>
                <a:ext cx="97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67D5E8-1DBD-D040-862C-D80B2FFBD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76" y="5073266"/>
                <a:ext cx="97013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A628325-F2BD-2448-871B-2BC53E788B50}"/>
              </a:ext>
            </a:extLst>
          </p:cNvPr>
          <p:cNvCxnSpPr>
            <a:cxnSpLocks/>
          </p:cNvCxnSpPr>
          <p:nvPr/>
        </p:nvCxnSpPr>
        <p:spPr>
          <a:xfrm>
            <a:off x="6962775" y="5900870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D44CD1-8823-CB47-8375-049B86006035}"/>
                  </a:ext>
                </a:extLst>
              </p:cNvPr>
              <p:cNvSpPr txBox="1"/>
              <p:nvPr/>
            </p:nvSpPr>
            <p:spPr>
              <a:xfrm>
                <a:off x="7205196" y="5153455"/>
                <a:ext cx="19148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D44CD1-8823-CB47-8375-049B86006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196" y="5153455"/>
                <a:ext cx="191488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779C213-3BC9-A142-8BAD-852DA9DC8D63}"/>
                  </a:ext>
                </a:extLst>
              </p:cNvPr>
              <p:cNvSpPr txBox="1"/>
              <p:nvPr/>
            </p:nvSpPr>
            <p:spPr>
              <a:xfrm>
                <a:off x="1456964" y="6182685"/>
                <a:ext cx="1661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Output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779C213-3BC9-A142-8BAD-852DA9DC8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964" y="6182685"/>
                <a:ext cx="1661865" cy="369332"/>
              </a:xfrm>
              <a:prstGeom prst="rect">
                <a:avLst/>
              </a:prstGeom>
              <a:blipFill>
                <a:blip r:embed="rId8"/>
                <a:stretch>
                  <a:fillRect l="-3030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C9BBA50-3AB3-A94E-88C5-FCA4A4ECC16F}"/>
                  </a:ext>
                </a:extLst>
              </p:cNvPr>
              <p:cNvSpPr txBox="1"/>
              <p:nvPr/>
            </p:nvSpPr>
            <p:spPr>
              <a:xfrm>
                <a:off x="9070421" y="6183869"/>
                <a:ext cx="1651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Output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C9BBA50-3AB3-A94E-88C5-FCA4A4ECC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421" y="6183869"/>
                <a:ext cx="1651221" cy="369332"/>
              </a:xfrm>
              <a:prstGeom prst="rect">
                <a:avLst/>
              </a:prstGeom>
              <a:blipFill>
                <a:blip r:embed="rId9"/>
                <a:stretch>
                  <a:fillRect l="-3053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8D4FF437-98B4-AD4D-ADEC-54AF45E2C65C}"/>
              </a:ext>
            </a:extLst>
          </p:cNvPr>
          <p:cNvGrpSpPr/>
          <p:nvPr/>
        </p:nvGrpSpPr>
        <p:grpSpPr>
          <a:xfrm>
            <a:off x="1830698" y="2598479"/>
            <a:ext cx="914400" cy="1234003"/>
            <a:chOff x="2848357" y="2943757"/>
            <a:chExt cx="914400" cy="1234003"/>
          </a:xfrm>
        </p:grpSpPr>
        <p:pic>
          <p:nvPicPr>
            <p:cNvPr id="26" name="图形 25" descr="女性形象">
              <a:extLst>
                <a:ext uri="{FF2B5EF4-FFF2-40B4-BE49-F238E27FC236}">
                  <a16:creationId xmlns:a16="http://schemas.microsoft.com/office/drawing/2014/main" id="{739605FF-D221-ED4D-AA08-2651D724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2848357" y="2943757"/>
              <a:ext cx="914400" cy="914400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4041A1C-3770-3B43-9B26-DBE1F591B3E2}"/>
                </a:ext>
              </a:extLst>
            </p:cNvPr>
            <p:cNvSpPr txBox="1"/>
            <p:nvPr/>
          </p:nvSpPr>
          <p:spPr>
            <a:xfrm>
              <a:off x="2963155" y="380842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Alice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F19940C-7A0B-524F-B61C-3503DA54AB64}"/>
              </a:ext>
            </a:extLst>
          </p:cNvPr>
          <p:cNvGrpSpPr/>
          <p:nvPr/>
        </p:nvGrpSpPr>
        <p:grpSpPr>
          <a:xfrm>
            <a:off x="9438833" y="2681397"/>
            <a:ext cx="914400" cy="1234003"/>
            <a:chOff x="7101079" y="2943757"/>
            <a:chExt cx="914400" cy="1234003"/>
          </a:xfrm>
        </p:grpSpPr>
        <p:pic>
          <p:nvPicPr>
            <p:cNvPr id="29" name="图形 28" descr="男性形象">
              <a:extLst>
                <a:ext uri="{FF2B5EF4-FFF2-40B4-BE49-F238E27FC236}">
                  <a16:creationId xmlns:a16="http://schemas.microsoft.com/office/drawing/2014/main" id="{A69399CB-647B-F14C-9F53-CDD874029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1079" y="2943757"/>
              <a:ext cx="914400" cy="91440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1BA57A2-0720-4346-8104-FF47DA230A99}"/>
                </a:ext>
              </a:extLst>
            </p:cNvPr>
            <p:cNvSpPr txBox="1"/>
            <p:nvPr/>
          </p:nvSpPr>
          <p:spPr>
            <a:xfrm>
              <a:off x="7260761" y="380842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Bob</a:t>
              </a:r>
              <a:endParaRPr kumimoji="1" lang="zh-CN" altLang="en-US" dirty="0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739C71D3-28B3-6547-B017-8DB6304F84C8}"/>
              </a:ext>
            </a:extLst>
          </p:cNvPr>
          <p:cNvSpPr/>
          <p:nvPr/>
        </p:nvSpPr>
        <p:spPr>
          <a:xfrm>
            <a:off x="5266101" y="2958955"/>
            <a:ext cx="1659798" cy="92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c-OLE </a:t>
            </a:r>
          </a:p>
          <a:p>
            <a:pPr algn="ctr"/>
            <a:r>
              <a:rPr kumimoji="1" lang="en-US" altLang="zh-CN" dirty="0"/>
              <a:t>Functionality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FCD77B04-CD15-FA4F-B558-7E31D6BCA73F}"/>
              </a:ext>
            </a:extLst>
          </p:cNvPr>
          <p:cNvCxnSpPr>
            <a:cxnSpLocks/>
          </p:cNvCxnSpPr>
          <p:nvPr/>
        </p:nvCxnSpPr>
        <p:spPr>
          <a:xfrm flipH="1">
            <a:off x="2789981" y="3730734"/>
            <a:ext cx="232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B2667C9-6084-B349-9C5D-F7780B63B889}"/>
                  </a:ext>
                </a:extLst>
              </p:cNvPr>
              <p:cNvSpPr txBox="1"/>
              <p:nvPr/>
            </p:nvSpPr>
            <p:spPr>
              <a:xfrm>
                <a:off x="3401697" y="3272631"/>
                <a:ext cx="97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B2667C9-6084-B349-9C5D-F7780B63B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97" y="3272631"/>
                <a:ext cx="970137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6BD89A1-CC5F-CE47-A534-C021C7288E37}"/>
              </a:ext>
            </a:extLst>
          </p:cNvPr>
          <p:cNvCxnSpPr>
            <a:cxnSpLocks/>
          </p:cNvCxnSpPr>
          <p:nvPr/>
        </p:nvCxnSpPr>
        <p:spPr>
          <a:xfrm>
            <a:off x="6962775" y="3696881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7A95B6F-F2AD-8E4B-B90E-7489DFB7BAD9}"/>
                  </a:ext>
                </a:extLst>
              </p:cNvPr>
              <p:cNvSpPr txBox="1"/>
              <p:nvPr/>
            </p:nvSpPr>
            <p:spPr>
              <a:xfrm>
                <a:off x="7721057" y="3235585"/>
                <a:ext cx="959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7A95B6F-F2AD-8E4B-B90E-7489DFB7B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057" y="3235585"/>
                <a:ext cx="959493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AA61A32-1F85-0F43-BE43-D7D2DAA3854A}"/>
                  </a:ext>
                </a:extLst>
              </p:cNvPr>
              <p:cNvSpPr txBox="1"/>
              <p:nvPr/>
            </p:nvSpPr>
            <p:spPr>
              <a:xfrm>
                <a:off x="1456964" y="3978696"/>
                <a:ext cx="1661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Output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AA61A32-1F85-0F43-BE43-D7D2DAA38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964" y="3978696"/>
                <a:ext cx="1661865" cy="369332"/>
              </a:xfrm>
              <a:prstGeom prst="rect">
                <a:avLst/>
              </a:prstGeom>
              <a:blipFill>
                <a:blip r:embed="rId14"/>
                <a:stretch>
                  <a:fillRect l="-303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A590AE2-4FE5-7347-B447-AC3A5450CD0E}"/>
                  </a:ext>
                </a:extLst>
              </p:cNvPr>
              <p:cNvSpPr txBox="1"/>
              <p:nvPr/>
            </p:nvSpPr>
            <p:spPr>
              <a:xfrm>
                <a:off x="9070421" y="3979880"/>
                <a:ext cx="1651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Output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A590AE2-4FE5-7347-B447-AC3A5450C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421" y="3979880"/>
                <a:ext cx="1651221" cy="369332"/>
              </a:xfrm>
              <a:prstGeom prst="rect">
                <a:avLst/>
              </a:prstGeom>
              <a:blipFill>
                <a:blip r:embed="rId15"/>
                <a:stretch>
                  <a:fillRect l="-3053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9800F5A1-905E-5047-8C79-B4B69AEBEE6A}"/>
              </a:ext>
            </a:extLst>
          </p:cNvPr>
          <p:cNvSpPr txBox="1"/>
          <p:nvPr/>
        </p:nvSpPr>
        <p:spPr>
          <a:xfrm>
            <a:off x="5125221" y="465889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Adversarial Case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F565F55-6BD8-3D4E-A248-5C9A8ABC9B0F}"/>
              </a:ext>
            </a:extLst>
          </p:cNvPr>
          <p:cNvSpPr txBox="1"/>
          <p:nvPr/>
        </p:nvSpPr>
        <p:spPr>
          <a:xfrm>
            <a:off x="5332783" y="252226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Honest Case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A222C50-8714-8B48-8DDF-809F0DCADEA7}"/>
              </a:ext>
            </a:extLst>
          </p:cNvPr>
          <p:cNvSpPr txBox="1"/>
          <p:nvPr/>
        </p:nvSpPr>
        <p:spPr>
          <a:xfrm>
            <a:off x="7132582" y="590087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Reverse Sampling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23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3A28-78A9-A843-8F56-AB23C601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Target Functionality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B88331-99A3-4947-8E44-8F607EF08F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[BCG+19] argues this is the best possible functionality for PCG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Correlation Generation = Multiparty Setup + Local Expansion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PCG guarantees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RSample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B88331-99A3-4947-8E44-8F607EF08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89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5BAFC-41AA-AA40-8C3C-6E561CEC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Corruptible Scaled Unit Vector Function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5D2DF65-D5FE-EE40-8FC0-DA0358453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4" t="28069" r="924" b="1421"/>
          <a:stretch/>
        </p:blipFill>
        <p:spPr>
          <a:xfrm>
            <a:off x="714376" y="1690688"/>
            <a:ext cx="11041774" cy="50427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17D250A-324C-F44A-8BB4-9A6C5739786D}"/>
              </a:ext>
            </a:extLst>
          </p:cNvPr>
          <p:cNvSpPr txBox="1"/>
          <p:nvPr/>
        </p:nvSpPr>
        <p:spPr>
          <a:xfrm>
            <a:off x="4631377" y="602853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Selective Failure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4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5D262-815F-DD47-A7FA-FED4BFF8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 of [Ds17]: GGM + 2PC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2AD2D-59B2-0B44-8E14-253DC61A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Two parties evaluate a D-level GGM tree using PRG as RO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Two parties use 2PC to compute correction word at each level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PRG is evaluated outside 2PC so checking is necessary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382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BBDDF-679A-A046-9781-01675EAF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Invariants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11EB99-4D53-E24F-977E-22B4EA6C2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</p:spPr>
            <p:txBody>
              <a:bodyPr/>
              <a:lstStyle/>
              <a:p>
                <a:r>
                  <a:rPr kumimoji="1" lang="en-US" altLang="zh-CN" dirty="0"/>
                  <a:t>At each node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,ℓ</m:t>
                        </m:r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kumimoji="1" lang="en-US" altLang="zh-CN" dirty="0"/>
                  <a:t> holds PRG seed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,ℓ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and indicator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,ℓ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At each level maintains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0,…,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</m:e>
                    </m:d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ℓ∈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+1,2ℓ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+1,2ℓ+1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r>
                  <a:rPr kumimoji="1" lang="en-US" altLang="zh-CN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ℓ=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0…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otherwise,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+1,2ℓ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+1,2ℓ+1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zh-CN" altLang="en-US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11EB99-4D53-E24F-977E-22B4EA6C2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  <a:blipFill>
                <a:blip r:embed="rId2"/>
                <a:stretch>
                  <a:fillRect l="-1086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8B323636-D77A-BB44-8CD1-C6D51B9EBD14}"/>
              </a:ext>
            </a:extLst>
          </p:cNvPr>
          <p:cNvGrpSpPr/>
          <p:nvPr/>
        </p:nvGrpSpPr>
        <p:grpSpPr>
          <a:xfrm>
            <a:off x="6372233" y="2988045"/>
            <a:ext cx="5424896" cy="2938192"/>
            <a:chOff x="5314958" y="2959470"/>
            <a:chExt cx="5424896" cy="2938192"/>
          </a:xfrm>
          <a:solidFill>
            <a:schemeClr val="bg1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DF71A73-F405-C344-B721-A52C65EAC3ED}"/>
                </a:ext>
              </a:extLst>
            </p:cNvPr>
            <p:cNvSpPr/>
            <p:nvPr/>
          </p:nvSpPr>
          <p:spPr>
            <a:xfrm>
              <a:off x="6445753" y="377365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3A7C95B-10CA-E148-976B-D47716DCBC40}"/>
                </a:ext>
              </a:extLst>
            </p:cNvPr>
            <p:cNvSpPr/>
            <p:nvPr/>
          </p:nvSpPr>
          <p:spPr>
            <a:xfrm>
              <a:off x="9118545" y="3768813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067972F-5078-A642-A8D9-38D51329B65A}"/>
                </a:ext>
              </a:extLst>
            </p:cNvPr>
            <p:cNvSpPr/>
            <p:nvPr/>
          </p:nvSpPr>
          <p:spPr>
            <a:xfrm>
              <a:off x="5746758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037A091-193C-CD49-AF8E-C41AFD28E363}"/>
                </a:ext>
              </a:extLst>
            </p:cNvPr>
            <p:cNvSpPr/>
            <p:nvPr/>
          </p:nvSpPr>
          <p:spPr>
            <a:xfrm>
              <a:off x="7101375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56B0413-6BB5-4A40-9BE3-5B337CC80D04}"/>
                </a:ext>
              </a:extLst>
            </p:cNvPr>
            <p:cNvSpPr/>
            <p:nvPr/>
          </p:nvSpPr>
          <p:spPr>
            <a:xfrm>
              <a:off x="8455992" y="4702899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7F7B925-8127-5A4A-B4F4-46C28674008E}"/>
                </a:ext>
              </a:extLst>
            </p:cNvPr>
            <p:cNvSpPr/>
            <p:nvPr/>
          </p:nvSpPr>
          <p:spPr>
            <a:xfrm>
              <a:off x="9810609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B4F56BB-FB79-6244-9B72-06349C50249A}"/>
                </a:ext>
              </a:extLst>
            </p:cNvPr>
            <p:cNvSpPr/>
            <p:nvPr/>
          </p:nvSpPr>
          <p:spPr>
            <a:xfrm>
              <a:off x="531495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EEEF9D9-0CA2-4C4B-9B67-BACCE71177AB}"/>
                </a:ext>
              </a:extLst>
            </p:cNvPr>
            <p:cNvSpPr/>
            <p:nvPr/>
          </p:nvSpPr>
          <p:spPr>
            <a:xfrm>
              <a:off x="601395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A861E47-BE87-3C4D-AA4B-F9635A755FD8}"/>
                </a:ext>
              </a:extLst>
            </p:cNvPr>
            <p:cNvSpPr/>
            <p:nvPr/>
          </p:nvSpPr>
          <p:spPr>
            <a:xfrm>
              <a:off x="671294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0815B7C-759A-8148-A047-1930D2F4C814}"/>
                </a:ext>
              </a:extLst>
            </p:cNvPr>
            <p:cNvSpPr/>
            <p:nvPr/>
          </p:nvSpPr>
          <p:spPr>
            <a:xfrm>
              <a:off x="741194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8C6B61F-D03A-9148-89A5-AFA6AEE8BD10}"/>
                </a:ext>
              </a:extLst>
            </p:cNvPr>
            <p:cNvSpPr/>
            <p:nvPr/>
          </p:nvSpPr>
          <p:spPr>
            <a:xfrm>
              <a:off x="810847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BC4CAC6-5840-3D41-9672-0B94C579AE0F}"/>
                </a:ext>
              </a:extLst>
            </p:cNvPr>
            <p:cNvSpPr/>
            <p:nvPr/>
          </p:nvSpPr>
          <p:spPr>
            <a:xfrm>
              <a:off x="8807474" y="5456481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D48D311-2ABB-E643-AEB0-E290E1668AEA}"/>
                </a:ext>
              </a:extLst>
            </p:cNvPr>
            <p:cNvSpPr/>
            <p:nvPr/>
          </p:nvSpPr>
          <p:spPr>
            <a:xfrm>
              <a:off x="950646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2,6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7C8B75-B878-8247-A51A-49F1F0EF87A9}"/>
                </a:ext>
              </a:extLst>
            </p:cNvPr>
            <p:cNvSpPr/>
            <p:nvPr/>
          </p:nvSpPr>
          <p:spPr>
            <a:xfrm>
              <a:off x="10205464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B42203E-3E26-6148-B66A-6F1CDA825B1E}"/>
                    </a:ext>
                  </a:extLst>
                </p:cNvPr>
                <p:cNvSpPr/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B42203E-3E26-6148-B66A-6F1CDA825B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EC1EB825-AB80-7B48-94AE-FEA5D1186EBF}"/>
                </a:ext>
              </a:extLst>
            </p:cNvPr>
            <p:cNvCxnSpPr>
              <a:cxnSpLocks/>
              <a:stCxn id="22" idx="2"/>
              <a:endCxn id="5" idx="0"/>
            </p:cNvCxnSpPr>
            <p:nvPr/>
          </p:nvCxnSpPr>
          <p:spPr>
            <a:xfrm flipH="1">
              <a:off x="6712948" y="3400651"/>
              <a:ext cx="1395531" cy="373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C775F3DE-B963-494E-893D-9007C9A5DEAA}"/>
                </a:ext>
              </a:extLst>
            </p:cNvPr>
            <p:cNvCxnSpPr>
              <a:cxnSpLocks/>
              <a:stCxn id="22" idx="2"/>
              <a:endCxn id="6" idx="0"/>
            </p:cNvCxnSpPr>
            <p:nvPr/>
          </p:nvCxnSpPr>
          <p:spPr>
            <a:xfrm>
              <a:off x="8108479" y="3400651"/>
              <a:ext cx="1277261" cy="368162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0CB71E7F-2242-B142-902C-2E0EC40C5D30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6013953" y="4214832"/>
              <a:ext cx="698995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FBF67C08-2BD3-EC4E-BE6A-1BE95C9AA250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6712948" y="4214832"/>
              <a:ext cx="655622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BD4E71C3-88C3-9848-8C77-9DE7D2878D18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8723187" y="4209994"/>
              <a:ext cx="662553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E77A718C-8306-934C-A16C-9D5C9C181260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9385740" y="4209994"/>
              <a:ext cx="692064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A0DE935F-9DC3-DD4A-AB08-81F18324392A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flipH="1">
              <a:off x="5582153" y="5144080"/>
              <a:ext cx="43180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EAFCF4D0-716B-4C46-9778-C454159A2530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6013953" y="5144080"/>
              <a:ext cx="26719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A5A8E030-0A1E-7547-A108-7E12D1053D43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 flipH="1">
              <a:off x="6980143" y="5144080"/>
              <a:ext cx="388427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83E97DBC-291C-0C44-B52C-8B923BCA83D0}"/>
                </a:ext>
              </a:extLst>
            </p:cNvPr>
            <p:cNvCxnSpPr>
              <a:cxnSpLocks/>
              <a:stCxn id="8" idx="2"/>
              <a:endCxn id="17" idx="0"/>
            </p:cNvCxnSpPr>
            <p:nvPr/>
          </p:nvCxnSpPr>
          <p:spPr>
            <a:xfrm>
              <a:off x="7368570" y="5144080"/>
              <a:ext cx="310568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3A489D7F-D64D-0643-89D0-325A6EF5994D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 flipH="1">
              <a:off x="8375674" y="5144080"/>
              <a:ext cx="347513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A8D7740F-038B-E042-96E9-039CAE951348}"/>
                </a:ext>
              </a:extLst>
            </p:cNvPr>
            <p:cNvCxnSpPr>
              <a:cxnSpLocks/>
              <a:stCxn id="9" idx="2"/>
              <a:endCxn id="19" idx="0"/>
            </p:cNvCxnSpPr>
            <p:nvPr/>
          </p:nvCxnSpPr>
          <p:spPr>
            <a:xfrm>
              <a:off x="8723187" y="5144080"/>
              <a:ext cx="351482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B34B306-58FE-2345-A89A-8DA0E0A4AECC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 flipH="1">
              <a:off x="9773664" y="5144080"/>
              <a:ext cx="30414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A16CD784-CD5E-9249-91B8-D24A5F91A528}"/>
                </a:ext>
              </a:extLst>
            </p:cNvPr>
            <p:cNvCxnSpPr>
              <a:cxnSpLocks/>
              <a:stCxn id="10" idx="2"/>
              <a:endCxn id="21" idx="0"/>
            </p:cNvCxnSpPr>
            <p:nvPr/>
          </p:nvCxnSpPr>
          <p:spPr>
            <a:xfrm>
              <a:off x="10077804" y="5144080"/>
              <a:ext cx="39485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54EBF96-7D62-AC4C-8573-A7B24E61566F}"/>
                  </a:ext>
                </a:extLst>
              </p:cNvPr>
              <p:cNvSpPr txBox="1"/>
              <p:nvPr/>
            </p:nvSpPr>
            <p:spPr>
              <a:xfrm>
                <a:off x="5048448" y="3833312"/>
                <a:ext cx="10062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54EBF96-7D62-AC4C-8573-A7B24E615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48" y="3833312"/>
                <a:ext cx="100623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5428FEC-1733-8941-80CF-FFE4C5DB594C}"/>
                  </a:ext>
                </a:extLst>
              </p:cNvPr>
              <p:cNvSpPr txBox="1"/>
              <p:nvPr/>
            </p:nvSpPr>
            <p:spPr>
              <a:xfrm>
                <a:off x="5048448" y="4767398"/>
                <a:ext cx="100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5428FEC-1733-8941-80CF-FFE4C5DB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48" y="4767398"/>
                <a:ext cx="100027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1131513-4E69-E540-A212-F1462B5D9D7C}"/>
                  </a:ext>
                </a:extLst>
              </p:cNvPr>
              <p:cNvSpPr txBox="1"/>
              <p:nvPr/>
            </p:nvSpPr>
            <p:spPr>
              <a:xfrm>
                <a:off x="5048448" y="5516818"/>
                <a:ext cx="10062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1131513-4E69-E540-A212-F1462B5D9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48" y="5516818"/>
                <a:ext cx="100623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双中括号 55">
            <a:extLst>
              <a:ext uri="{FF2B5EF4-FFF2-40B4-BE49-F238E27FC236}">
                <a16:creationId xmlns:a16="http://schemas.microsoft.com/office/drawing/2014/main" id="{021019D5-B560-D84C-8160-2E436FA54C17}"/>
              </a:ext>
            </a:extLst>
          </p:cNvPr>
          <p:cNvSpPr/>
          <p:nvPr/>
        </p:nvSpPr>
        <p:spPr>
          <a:xfrm>
            <a:off x="7338422" y="3709739"/>
            <a:ext cx="3529461" cy="607567"/>
          </a:xfrm>
          <a:prstGeom prst="bracketPair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双中括号 56">
            <a:extLst>
              <a:ext uri="{FF2B5EF4-FFF2-40B4-BE49-F238E27FC236}">
                <a16:creationId xmlns:a16="http://schemas.microsoft.com/office/drawing/2014/main" id="{5D46BCB9-EACE-E944-96F9-1EA75CE99795}"/>
              </a:ext>
            </a:extLst>
          </p:cNvPr>
          <p:cNvSpPr/>
          <p:nvPr/>
        </p:nvSpPr>
        <p:spPr>
          <a:xfrm>
            <a:off x="9379068" y="4664521"/>
            <a:ext cx="2150866" cy="607567"/>
          </a:xfrm>
          <a:prstGeom prst="bracketPair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双中括号 57">
            <a:extLst>
              <a:ext uri="{FF2B5EF4-FFF2-40B4-BE49-F238E27FC236}">
                <a16:creationId xmlns:a16="http://schemas.microsoft.com/office/drawing/2014/main" id="{3E3F697B-DC21-E343-9E81-941197444E07}"/>
              </a:ext>
            </a:extLst>
          </p:cNvPr>
          <p:cNvSpPr/>
          <p:nvPr/>
        </p:nvSpPr>
        <p:spPr>
          <a:xfrm>
            <a:off x="9063399" y="5416696"/>
            <a:ext cx="1452201" cy="607567"/>
          </a:xfrm>
          <a:prstGeom prst="bracketPair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6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55" grpId="0"/>
      <p:bldP spid="56" grpId="0" animBg="1"/>
      <p:bldP spid="57" grpId="0" animBg="1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0C5F7-9909-AB4C-8D8F-38686131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Distributed Setup, Level 0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69E021A-ACA1-C14B-8C3B-3058871B8BAB}"/>
              </a:ext>
            </a:extLst>
          </p:cNvPr>
          <p:cNvGrpSpPr/>
          <p:nvPr/>
        </p:nvGrpSpPr>
        <p:grpSpPr>
          <a:xfrm>
            <a:off x="991918" y="1982625"/>
            <a:ext cx="5424896" cy="2938192"/>
            <a:chOff x="5314958" y="2959470"/>
            <a:chExt cx="5424896" cy="2938192"/>
          </a:xfrm>
          <a:solidFill>
            <a:schemeClr val="bg1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5AE341-B02A-7A41-8D99-F8608D62EFF1}"/>
                </a:ext>
              </a:extLst>
            </p:cNvPr>
            <p:cNvSpPr/>
            <p:nvPr/>
          </p:nvSpPr>
          <p:spPr>
            <a:xfrm>
              <a:off x="6445753" y="377365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79A344-3F1D-634A-B0E0-6FDC2767E5D3}"/>
                </a:ext>
              </a:extLst>
            </p:cNvPr>
            <p:cNvSpPr/>
            <p:nvPr/>
          </p:nvSpPr>
          <p:spPr>
            <a:xfrm>
              <a:off x="9118545" y="3768813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A464E7-6DA0-2B4B-8681-DB66A9CB8AEB}"/>
                </a:ext>
              </a:extLst>
            </p:cNvPr>
            <p:cNvSpPr/>
            <p:nvPr/>
          </p:nvSpPr>
          <p:spPr>
            <a:xfrm>
              <a:off x="5746758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E041BDE-DEC2-2340-87FA-9E592A018626}"/>
                </a:ext>
              </a:extLst>
            </p:cNvPr>
            <p:cNvSpPr/>
            <p:nvPr/>
          </p:nvSpPr>
          <p:spPr>
            <a:xfrm>
              <a:off x="7101375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FF9C1B6-7501-294E-862D-564013D44D0F}"/>
                </a:ext>
              </a:extLst>
            </p:cNvPr>
            <p:cNvSpPr/>
            <p:nvPr/>
          </p:nvSpPr>
          <p:spPr>
            <a:xfrm>
              <a:off x="8455992" y="4702899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77C62BF-244C-934E-B74C-AF7382EA7ED4}"/>
                </a:ext>
              </a:extLst>
            </p:cNvPr>
            <p:cNvSpPr/>
            <p:nvPr/>
          </p:nvSpPr>
          <p:spPr>
            <a:xfrm>
              <a:off x="9810609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2A832F1-2DAD-8141-875A-BFC3619FC85A}"/>
                </a:ext>
              </a:extLst>
            </p:cNvPr>
            <p:cNvSpPr/>
            <p:nvPr/>
          </p:nvSpPr>
          <p:spPr>
            <a:xfrm>
              <a:off x="531495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ECAA60B-BFEC-F744-B1F4-CB40E5722F95}"/>
                </a:ext>
              </a:extLst>
            </p:cNvPr>
            <p:cNvSpPr/>
            <p:nvPr/>
          </p:nvSpPr>
          <p:spPr>
            <a:xfrm>
              <a:off x="601395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E56D0BB-D861-5E43-AF75-3C659B09D4A5}"/>
                </a:ext>
              </a:extLst>
            </p:cNvPr>
            <p:cNvSpPr/>
            <p:nvPr/>
          </p:nvSpPr>
          <p:spPr>
            <a:xfrm>
              <a:off x="671294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5EA2A9C-D09D-8041-A51C-5384D225DB3A}"/>
                </a:ext>
              </a:extLst>
            </p:cNvPr>
            <p:cNvSpPr/>
            <p:nvPr/>
          </p:nvSpPr>
          <p:spPr>
            <a:xfrm>
              <a:off x="741194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7E8DB34-300D-AD46-80F2-CA5E0C45CD84}"/>
                </a:ext>
              </a:extLst>
            </p:cNvPr>
            <p:cNvSpPr/>
            <p:nvPr/>
          </p:nvSpPr>
          <p:spPr>
            <a:xfrm>
              <a:off x="810847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C06903D-7AA0-984E-A477-C878456ED5C1}"/>
                </a:ext>
              </a:extLst>
            </p:cNvPr>
            <p:cNvSpPr/>
            <p:nvPr/>
          </p:nvSpPr>
          <p:spPr>
            <a:xfrm>
              <a:off x="8807474" y="5456481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2DAFFFC-8E4C-2045-9648-4FEBC75DBB4E}"/>
                </a:ext>
              </a:extLst>
            </p:cNvPr>
            <p:cNvSpPr/>
            <p:nvPr/>
          </p:nvSpPr>
          <p:spPr>
            <a:xfrm>
              <a:off x="950646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2,6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8C8513D-C3C0-F14B-85D3-A3A075268343}"/>
                </a:ext>
              </a:extLst>
            </p:cNvPr>
            <p:cNvSpPr/>
            <p:nvPr/>
          </p:nvSpPr>
          <p:spPr>
            <a:xfrm>
              <a:off x="10205464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E8806369-72A3-4442-9AE2-161239282FEF}"/>
                    </a:ext>
                  </a:extLst>
                </p:cNvPr>
                <p:cNvSpPr/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E8806369-72A3-4442-9AE2-161239282F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DE29BF76-52D6-3347-9BC6-7C2DB67FD209}"/>
                </a:ext>
              </a:extLst>
            </p:cNvPr>
            <p:cNvCxnSpPr>
              <a:cxnSpLocks/>
              <a:stCxn id="19" idx="2"/>
              <a:endCxn id="5" idx="0"/>
            </p:cNvCxnSpPr>
            <p:nvPr/>
          </p:nvCxnSpPr>
          <p:spPr>
            <a:xfrm flipH="1">
              <a:off x="6712948" y="3400651"/>
              <a:ext cx="1395531" cy="373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281922D-6DF5-C74B-88D9-F1F4825BC634}"/>
                </a:ext>
              </a:extLst>
            </p:cNvPr>
            <p:cNvCxnSpPr>
              <a:cxnSpLocks/>
              <a:stCxn id="19" idx="2"/>
              <a:endCxn id="6" idx="0"/>
            </p:cNvCxnSpPr>
            <p:nvPr/>
          </p:nvCxnSpPr>
          <p:spPr>
            <a:xfrm>
              <a:off x="8108479" y="3400651"/>
              <a:ext cx="1277261" cy="368162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ECC89C54-0CF8-604B-904A-591A2FF8C51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6013953" y="4214832"/>
              <a:ext cx="698995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3771D639-40EA-C148-9B2B-096F6CEF3227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6712948" y="4214832"/>
              <a:ext cx="655622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5110A057-2D6D-ED42-986A-23CED73EC4F6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8723187" y="4209994"/>
              <a:ext cx="662553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567D994D-5D65-A548-9C11-AA7EDEFEBB91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9385740" y="4209994"/>
              <a:ext cx="692064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3FA3CF71-B15F-3149-BB86-234B44295BA2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5582153" y="5144080"/>
              <a:ext cx="43180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4E5D62CB-0E56-614B-B556-BF28068273A9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>
              <a:off x="6013953" y="5144080"/>
              <a:ext cx="26719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1B396851-3AE8-E140-BB20-FFE891A4887D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6980143" y="5144080"/>
              <a:ext cx="388427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D2B97076-BAD7-AC4B-92B2-3D3DAB6ED053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>
              <a:off x="7368570" y="5144080"/>
              <a:ext cx="310568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7817D91-1EB8-2F47-AC9A-035E8EA66E5E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 flipH="1">
              <a:off x="8375674" y="5144080"/>
              <a:ext cx="347513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CF2CAFED-BFC5-674F-8D38-BFAAECC22E92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>
              <a:off x="8723187" y="5144080"/>
              <a:ext cx="351482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74F0ED45-6794-9C4B-AB4C-11905FC887EF}"/>
                </a:ext>
              </a:extLst>
            </p:cNvPr>
            <p:cNvCxnSpPr>
              <a:cxnSpLocks/>
              <a:stCxn id="10" idx="2"/>
              <a:endCxn id="17" idx="0"/>
            </p:cNvCxnSpPr>
            <p:nvPr/>
          </p:nvCxnSpPr>
          <p:spPr>
            <a:xfrm flipH="1">
              <a:off x="9773664" y="5144080"/>
              <a:ext cx="30414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14A12DDC-97BB-6241-B4E3-A5F6A0844C39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>
              <a:off x="10077804" y="5144080"/>
              <a:ext cx="39485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AEDF8BA-2E9B-794C-8B26-2530926ACA85}"/>
                  </a:ext>
                </a:extLst>
              </p:cNvPr>
              <p:cNvSpPr txBox="1"/>
              <p:nvPr/>
            </p:nvSpPr>
            <p:spPr>
              <a:xfrm>
                <a:off x="0" y="2826893"/>
                <a:ext cx="10062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AEDF8BA-2E9B-794C-8B26-2530926AC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26893"/>
                <a:ext cx="100623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8748A8F-3EE9-5A40-A32D-A780976776DB}"/>
                  </a:ext>
                </a:extLst>
              </p:cNvPr>
              <p:cNvSpPr txBox="1"/>
              <p:nvPr/>
            </p:nvSpPr>
            <p:spPr>
              <a:xfrm>
                <a:off x="0" y="3760979"/>
                <a:ext cx="100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8748A8F-3EE9-5A40-A32D-A78097677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60979"/>
                <a:ext cx="100027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6B0564-AF99-FB4D-86FC-F34F1DB7EDFB}"/>
                  </a:ext>
                </a:extLst>
              </p:cNvPr>
              <p:cNvSpPr txBox="1"/>
              <p:nvPr/>
            </p:nvSpPr>
            <p:spPr>
              <a:xfrm>
                <a:off x="0" y="4510399"/>
                <a:ext cx="10062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6B0564-AF99-FB4D-86FC-F34F1DB7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10399"/>
                <a:ext cx="100623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双中括号 36">
            <a:extLst>
              <a:ext uri="{FF2B5EF4-FFF2-40B4-BE49-F238E27FC236}">
                <a16:creationId xmlns:a16="http://schemas.microsoft.com/office/drawing/2014/main" id="{77681262-B70C-6F46-87B2-BF50976202EF}"/>
              </a:ext>
            </a:extLst>
          </p:cNvPr>
          <p:cNvSpPr/>
          <p:nvPr/>
        </p:nvSpPr>
        <p:spPr>
          <a:xfrm>
            <a:off x="1958107" y="2704319"/>
            <a:ext cx="3529461" cy="607567"/>
          </a:xfrm>
          <a:prstGeom prst="bracketPair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双中括号 37">
            <a:extLst>
              <a:ext uri="{FF2B5EF4-FFF2-40B4-BE49-F238E27FC236}">
                <a16:creationId xmlns:a16="http://schemas.microsoft.com/office/drawing/2014/main" id="{C9880C53-2F6C-A94A-8198-B25E6AC26163}"/>
              </a:ext>
            </a:extLst>
          </p:cNvPr>
          <p:cNvSpPr/>
          <p:nvPr/>
        </p:nvSpPr>
        <p:spPr>
          <a:xfrm>
            <a:off x="3998753" y="3659101"/>
            <a:ext cx="2150866" cy="607567"/>
          </a:xfrm>
          <a:prstGeom prst="bracketPair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双中括号 38">
            <a:extLst>
              <a:ext uri="{FF2B5EF4-FFF2-40B4-BE49-F238E27FC236}">
                <a16:creationId xmlns:a16="http://schemas.microsoft.com/office/drawing/2014/main" id="{475D1848-A7B7-CC42-9EFB-0E571F439C5F}"/>
              </a:ext>
            </a:extLst>
          </p:cNvPr>
          <p:cNvSpPr/>
          <p:nvPr/>
        </p:nvSpPr>
        <p:spPr>
          <a:xfrm>
            <a:off x="3683084" y="4411276"/>
            <a:ext cx="1452201" cy="607567"/>
          </a:xfrm>
          <a:prstGeom prst="bracketPair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8CE187D-0289-374E-96F1-33AF1A11A27C}"/>
              </a:ext>
            </a:extLst>
          </p:cNvPr>
          <p:cNvGrpSpPr/>
          <p:nvPr/>
        </p:nvGrpSpPr>
        <p:grpSpPr>
          <a:xfrm>
            <a:off x="6629773" y="1982625"/>
            <a:ext cx="5424896" cy="2938192"/>
            <a:chOff x="5314958" y="2959470"/>
            <a:chExt cx="5424896" cy="2938192"/>
          </a:xfrm>
          <a:solidFill>
            <a:schemeClr val="bg1"/>
          </a:solidFill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BCEEAEE-8536-A941-87C2-C48D5B35F982}"/>
                </a:ext>
              </a:extLst>
            </p:cNvPr>
            <p:cNvSpPr/>
            <p:nvPr/>
          </p:nvSpPr>
          <p:spPr>
            <a:xfrm>
              <a:off x="6445753" y="377365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F968155-A741-E844-84DE-949FE5EF1C60}"/>
                </a:ext>
              </a:extLst>
            </p:cNvPr>
            <p:cNvSpPr/>
            <p:nvPr/>
          </p:nvSpPr>
          <p:spPr>
            <a:xfrm>
              <a:off x="9118545" y="3768813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98A26CE-1FB5-F64F-BBE7-8E8ACD97AD99}"/>
                </a:ext>
              </a:extLst>
            </p:cNvPr>
            <p:cNvSpPr/>
            <p:nvPr/>
          </p:nvSpPr>
          <p:spPr>
            <a:xfrm>
              <a:off x="5746758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250D3AA-E8BA-7140-91EA-B53DFAE97B2E}"/>
                </a:ext>
              </a:extLst>
            </p:cNvPr>
            <p:cNvSpPr/>
            <p:nvPr/>
          </p:nvSpPr>
          <p:spPr>
            <a:xfrm>
              <a:off x="7101375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801F446-8CC0-204C-AFB8-FE893D353290}"/>
                </a:ext>
              </a:extLst>
            </p:cNvPr>
            <p:cNvSpPr/>
            <p:nvPr/>
          </p:nvSpPr>
          <p:spPr>
            <a:xfrm>
              <a:off x="8455992" y="4702899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94601BB-C9BD-4249-8B89-5BD5E4A4FA5F}"/>
                </a:ext>
              </a:extLst>
            </p:cNvPr>
            <p:cNvSpPr/>
            <p:nvPr/>
          </p:nvSpPr>
          <p:spPr>
            <a:xfrm>
              <a:off x="9810609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9871366-60CC-1148-AF49-30FCDE47AF97}"/>
                </a:ext>
              </a:extLst>
            </p:cNvPr>
            <p:cNvSpPr/>
            <p:nvPr/>
          </p:nvSpPr>
          <p:spPr>
            <a:xfrm>
              <a:off x="531495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340DC6-91E8-9141-9B35-FBDA634C1FD1}"/>
                </a:ext>
              </a:extLst>
            </p:cNvPr>
            <p:cNvSpPr/>
            <p:nvPr/>
          </p:nvSpPr>
          <p:spPr>
            <a:xfrm>
              <a:off x="601395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13F8D4A-833B-1545-BF11-16DA4C060C80}"/>
                </a:ext>
              </a:extLst>
            </p:cNvPr>
            <p:cNvSpPr/>
            <p:nvPr/>
          </p:nvSpPr>
          <p:spPr>
            <a:xfrm>
              <a:off x="671294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71C25B8-BE60-D74D-956F-F4724BFAF42A}"/>
                </a:ext>
              </a:extLst>
            </p:cNvPr>
            <p:cNvSpPr/>
            <p:nvPr/>
          </p:nvSpPr>
          <p:spPr>
            <a:xfrm>
              <a:off x="741194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2651D69-282F-774F-9F90-7F694A0ED742}"/>
                </a:ext>
              </a:extLst>
            </p:cNvPr>
            <p:cNvSpPr/>
            <p:nvPr/>
          </p:nvSpPr>
          <p:spPr>
            <a:xfrm>
              <a:off x="810847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1E45562-7766-1E4C-8BC4-3781DB4D7F2F}"/>
                </a:ext>
              </a:extLst>
            </p:cNvPr>
            <p:cNvSpPr/>
            <p:nvPr/>
          </p:nvSpPr>
          <p:spPr>
            <a:xfrm>
              <a:off x="8807474" y="5456481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D69AD5E-3D9D-7947-B72F-A01ED85B1620}"/>
                </a:ext>
              </a:extLst>
            </p:cNvPr>
            <p:cNvSpPr/>
            <p:nvPr/>
          </p:nvSpPr>
          <p:spPr>
            <a:xfrm>
              <a:off x="950646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2,6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163F0B8-E20D-124D-9137-498017573A2A}"/>
                </a:ext>
              </a:extLst>
            </p:cNvPr>
            <p:cNvSpPr/>
            <p:nvPr/>
          </p:nvSpPr>
          <p:spPr>
            <a:xfrm>
              <a:off x="10205464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BB21A58C-4D0F-9F42-AD38-CF4DBD06DBD8}"/>
                    </a:ext>
                  </a:extLst>
                </p:cNvPr>
                <p:cNvSpPr/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BB21A58C-4D0F-9F42-AD38-CF4DBD06DB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DF3BDC1B-3199-3B42-92AA-35FF2012136E}"/>
                </a:ext>
              </a:extLst>
            </p:cNvPr>
            <p:cNvCxnSpPr>
              <a:cxnSpLocks/>
              <a:stCxn id="55" idx="2"/>
              <a:endCxn id="41" idx="0"/>
            </p:cNvCxnSpPr>
            <p:nvPr/>
          </p:nvCxnSpPr>
          <p:spPr>
            <a:xfrm flipH="1">
              <a:off x="6712948" y="3400651"/>
              <a:ext cx="1395531" cy="373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4CDC0F3C-6415-244C-9870-818524E1917A}"/>
                </a:ext>
              </a:extLst>
            </p:cNvPr>
            <p:cNvCxnSpPr>
              <a:cxnSpLocks/>
              <a:stCxn id="55" idx="2"/>
              <a:endCxn id="42" idx="0"/>
            </p:cNvCxnSpPr>
            <p:nvPr/>
          </p:nvCxnSpPr>
          <p:spPr>
            <a:xfrm>
              <a:off x="8108479" y="3400651"/>
              <a:ext cx="1277261" cy="368162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027D66C-0D0D-B449-9C80-791AF65DE669}"/>
                </a:ext>
              </a:extLst>
            </p:cNvPr>
            <p:cNvCxnSpPr>
              <a:cxnSpLocks/>
              <a:stCxn id="41" idx="2"/>
              <a:endCxn id="43" idx="0"/>
            </p:cNvCxnSpPr>
            <p:nvPr/>
          </p:nvCxnSpPr>
          <p:spPr>
            <a:xfrm flipH="1">
              <a:off x="6013953" y="4214832"/>
              <a:ext cx="698995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79BC0847-FF85-3F4A-B213-42345D0FBAA0}"/>
                </a:ext>
              </a:extLst>
            </p:cNvPr>
            <p:cNvCxnSpPr>
              <a:cxnSpLocks/>
              <a:stCxn id="41" idx="2"/>
              <a:endCxn id="44" idx="0"/>
            </p:cNvCxnSpPr>
            <p:nvPr/>
          </p:nvCxnSpPr>
          <p:spPr>
            <a:xfrm>
              <a:off x="6712948" y="4214832"/>
              <a:ext cx="655622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824B240C-A04E-1846-84D3-B2F61183A980}"/>
                </a:ext>
              </a:extLst>
            </p:cNvPr>
            <p:cNvCxnSpPr>
              <a:cxnSpLocks/>
              <a:stCxn id="42" idx="2"/>
              <a:endCxn id="45" idx="0"/>
            </p:cNvCxnSpPr>
            <p:nvPr/>
          </p:nvCxnSpPr>
          <p:spPr>
            <a:xfrm flipH="1">
              <a:off x="8723187" y="4209994"/>
              <a:ext cx="662553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A84E910D-5BBF-7440-89A7-62354BDE1BFE}"/>
                </a:ext>
              </a:extLst>
            </p:cNvPr>
            <p:cNvCxnSpPr>
              <a:cxnSpLocks/>
              <a:stCxn id="42" idx="2"/>
              <a:endCxn id="46" idx="0"/>
            </p:cNvCxnSpPr>
            <p:nvPr/>
          </p:nvCxnSpPr>
          <p:spPr>
            <a:xfrm>
              <a:off x="9385740" y="4209994"/>
              <a:ext cx="692064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550D42E7-D8A5-5344-AA47-7EB857200DD5}"/>
                </a:ext>
              </a:extLst>
            </p:cNvPr>
            <p:cNvCxnSpPr>
              <a:cxnSpLocks/>
              <a:stCxn id="43" idx="2"/>
              <a:endCxn id="47" idx="0"/>
            </p:cNvCxnSpPr>
            <p:nvPr/>
          </p:nvCxnSpPr>
          <p:spPr>
            <a:xfrm flipH="1">
              <a:off x="5582153" y="5144080"/>
              <a:ext cx="43180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BD424510-D583-7C47-95B4-4768BC16E093}"/>
                </a:ext>
              </a:extLst>
            </p:cNvPr>
            <p:cNvCxnSpPr>
              <a:cxnSpLocks/>
              <a:stCxn id="43" idx="2"/>
              <a:endCxn id="48" idx="0"/>
            </p:cNvCxnSpPr>
            <p:nvPr/>
          </p:nvCxnSpPr>
          <p:spPr>
            <a:xfrm>
              <a:off x="6013953" y="5144080"/>
              <a:ext cx="26719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275C6F1A-6349-9442-91AD-A64334F0F8F3}"/>
                </a:ext>
              </a:extLst>
            </p:cNvPr>
            <p:cNvCxnSpPr>
              <a:cxnSpLocks/>
              <a:stCxn id="44" idx="2"/>
              <a:endCxn id="49" idx="0"/>
            </p:cNvCxnSpPr>
            <p:nvPr/>
          </p:nvCxnSpPr>
          <p:spPr>
            <a:xfrm flipH="1">
              <a:off x="6980143" y="5144080"/>
              <a:ext cx="388427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6DF6E0C-BCF7-0B47-B01C-DD23B6A5539F}"/>
                </a:ext>
              </a:extLst>
            </p:cNvPr>
            <p:cNvCxnSpPr>
              <a:cxnSpLocks/>
              <a:stCxn id="44" idx="2"/>
              <a:endCxn id="50" idx="0"/>
            </p:cNvCxnSpPr>
            <p:nvPr/>
          </p:nvCxnSpPr>
          <p:spPr>
            <a:xfrm>
              <a:off x="7368570" y="5144080"/>
              <a:ext cx="310568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27C5BCFE-0772-B940-B2FD-8769CCAB7EE9}"/>
                </a:ext>
              </a:extLst>
            </p:cNvPr>
            <p:cNvCxnSpPr>
              <a:cxnSpLocks/>
              <a:stCxn id="45" idx="2"/>
              <a:endCxn id="51" idx="0"/>
            </p:cNvCxnSpPr>
            <p:nvPr/>
          </p:nvCxnSpPr>
          <p:spPr>
            <a:xfrm flipH="1">
              <a:off x="8375674" y="5144080"/>
              <a:ext cx="347513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DF3723BD-8D5E-8445-9ACC-2B442607DA0F}"/>
                </a:ext>
              </a:extLst>
            </p:cNvPr>
            <p:cNvCxnSpPr>
              <a:cxnSpLocks/>
              <a:stCxn id="45" idx="2"/>
              <a:endCxn id="52" idx="0"/>
            </p:cNvCxnSpPr>
            <p:nvPr/>
          </p:nvCxnSpPr>
          <p:spPr>
            <a:xfrm>
              <a:off x="8723187" y="5144080"/>
              <a:ext cx="351482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6D2FDD2F-C791-7D4A-96ED-580D4A5FCD39}"/>
                </a:ext>
              </a:extLst>
            </p:cNvPr>
            <p:cNvCxnSpPr>
              <a:cxnSpLocks/>
              <a:stCxn id="46" idx="2"/>
              <a:endCxn id="53" idx="0"/>
            </p:cNvCxnSpPr>
            <p:nvPr/>
          </p:nvCxnSpPr>
          <p:spPr>
            <a:xfrm flipH="1">
              <a:off x="9773664" y="5144080"/>
              <a:ext cx="30414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3D71F07D-28CD-8546-B8D6-25A345587251}"/>
                </a:ext>
              </a:extLst>
            </p:cNvPr>
            <p:cNvCxnSpPr>
              <a:cxnSpLocks/>
              <a:stCxn id="46" idx="2"/>
              <a:endCxn id="54" idx="0"/>
            </p:cNvCxnSpPr>
            <p:nvPr/>
          </p:nvCxnSpPr>
          <p:spPr>
            <a:xfrm>
              <a:off x="10077804" y="5144080"/>
              <a:ext cx="39485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双中括号 72">
            <a:extLst>
              <a:ext uri="{FF2B5EF4-FFF2-40B4-BE49-F238E27FC236}">
                <a16:creationId xmlns:a16="http://schemas.microsoft.com/office/drawing/2014/main" id="{B1C57391-D5C3-8247-A6EA-D9495C2958BD}"/>
              </a:ext>
            </a:extLst>
          </p:cNvPr>
          <p:cNvSpPr/>
          <p:nvPr/>
        </p:nvSpPr>
        <p:spPr>
          <a:xfrm>
            <a:off x="7595962" y="2704319"/>
            <a:ext cx="3529461" cy="607567"/>
          </a:xfrm>
          <a:prstGeom prst="bracketPair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双中括号 73">
            <a:extLst>
              <a:ext uri="{FF2B5EF4-FFF2-40B4-BE49-F238E27FC236}">
                <a16:creationId xmlns:a16="http://schemas.microsoft.com/office/drawing/2014/main" id="{D6BFE151-E1D3-5342-A56A-3AB18E6AB084}"/>
              </a:ext>
            </a:extLst>
          </p:cNvPr>
          <p:cNvSpPr/>
          <p:nvPr/>
        </p:nvSpPr>
        <p:spPr>
          <a:xfrm>
            <a:off x="9636608" y="3659101"/>
            <a:ext cx="2150866" cy="607567"/>
          </a:xfrm>
          <a:prstGeom prst="bracketPair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双中括号 74">
            <a:extLst>
              <a:ext uri="{FF2B5EF4-FFF2-40B4-BE49-F238E27FC236}">
                <a16:creationId xmlns:a16="http://schemas.microsoft.com/office/drawing/2014/main" id="{7B6CAFF3-4168-FE4D-A8CF-47A3A0177C11}"/>
              </a:ext>
            </a:extLst>
          </p:cNvPr>
          <p:cNvSpPr/>
          <p:nvPr/>
        </p:nvSpPr>
        <p:spPr>
          <a:xfrm>
            <a:off x="9320939" y="4411276"/>
            <a:ext cx="1452201" cy="607567"/>
          </a:xfrm>
          <a:prstGeom prst="bracketPair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40C1C8C-9AD8-5B43-9233-7484EF9FE83E}"/>
                  </a:ext>
                </a:extLst>
              </p:cNvPr>
              <p:cNvSpPr txBox="1"/>
              <p:nvPr/>
            </p:nvSpPr>
            <p:spPr>
              <a:xfrm>
                <a:off x="3491610" y="1368129"/>
                <a:ext cx="569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40C1C8C-9AD8-5B43-9233-7484EF9FE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10" y="1368129"/>
                <a:ext cx="569900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7BCC338-929C-6747-92E9-860274BAB941}"/>
                  </a:ext>
                </a:extLst>
              </p:cNvPr>
              <p:cNvSpPr txBox="1"/>
              <p:nvPr/>
            </p:nvSpPr>
            <p:spPr>
              <a:xfrm>
                <a:off x="9039548" y="1368129"/>
                <a:ext cx="5627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7BCC338-929C-6747-92E9-860274BAB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548" y="1368129"/>
                <a:ext cx="562782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EC6BAF7-6DA3-D741-BC1E-FF4AAB1C9963}"/>
                  </a:ext>
                </a:extLst>
              </p:cNvPr>
              <p:cNvSpPr txBox="1"/>
              <p:nvPr/>
            </p:nvSpPr>
            <p:spPr>
              <a:xfrm>
                <a:off x="355951" y="1781905"/>
                <a:ext cx="3163815" cy="683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←$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𝑃𝑅𝐺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EC6BAF7-6DA3-D741-BC1E-FF4AAB1C9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51" y="1781905"/>
                <a:ext cx="3163815" cy="683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7A04561-3A70-0346-9DAA-C1A4884CB679}"/>
                  </a:ext>
                </a:extLst>
              </p:cNvPr>
              <p:cNvSpPr txBox="1"/>
              <p:nvPr/>
            </p:nvSpPr>
            <p:spPr>
              <a:xfrm>
                <a:off x="2717719" y="5163451"/>
                <a:ext cx="10413728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p>
                        </m:s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p>
                        </m:sSub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p>
                        </m:s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p>
                        </m:s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p>
                        </m:s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⊕1</m:t>
                    </m:r>
                  </m:oMath>
                </a14:m>
                <a:r>
                  <a:rPr kumimoji="1" lang="en-US" altLang="zh-CN" sz="2800" dirty="0"/>
                  <a:t>,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7A04561-3A70-0346-9DAA-C1A4884CB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19" y="5163451"/>
                <a:ext cx="10413728" cy="1462003"/>
              </a:xfrm>
              <a:prstGeom prst="rect">
                <a:avLst/>
              </a:prstGeom>
              <a:blipFill>
                <a:blip r:embed="rId9"/>
                <a:stretch>
                  <a:fillRect l="-1098" t="-1724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44D26D6-B1DB-F340-9A51-F12B2432E473}"/>
                  </a:ext>
                </a:extLst>
              </p:cNvPr>
              <p:cNvSpPr txBox="1"/>
              <p:nvPr/>
            </p:nvSpPr>
            <p:spPr>
              <a:xfrm>
                <a:off x="5866857" y="1734991"/>
                <a:ext cx="3158492" cy="69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←$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𝑃𝑅𝐺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44D26D6-B1DB-F340-9A51-F12B2432E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857" y="1734991"/>
                <a:ext cx="3158492" cy="6972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本框 83">
            <a:extLst>
              <a:ext uri="{FF2B5EF4-FFF2-40B4-BE49-F238E27FC236}">
                <a16:creationId xmlns:a16="http://schemas.microsoft.com/office/drawing/2014/main" id="{45F90680-F085-C148-9B0A-43B47FCD1CB4}"/>
              </a:ext>
            </a:extLst>
          </p:cNvPr>
          <p:cNvSpPr txBox="1"/>
          <p:nvPr/>
        </p:nvSpPr>
        <p:spPr>
          <a:xfrm>
            <a:off x="868412" y="5396056"/>
            <a:ext cx="16450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/>
              <a:t>Compute</a:t>
            </a:r>
          </a:p>
          <a:p>
            <a:pPr algn="ctr"/>
            <a:r>
              <a:rPr kumimoji="1" lang="en-US" altLang="zh-CN" sz="2800" dirty="0"/>
              <a:t>w/ 2PC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040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2" grpId="0"/>
      <p:bldP spid="83" grpId="0"/>
      <p:bldP spid="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21A2E-EF2E-E140-A6A9-CC831E1E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 of Distributed Setup, Level 0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084783-3F27-FA4A-95FF-8535CE2A9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kumimoji="1" lang="en-US" altLang="zh-CN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1,2ℓ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1,2ℓ+1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1,2ℓ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1,2ℓ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𝑃𝑅𝐺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0,ℓ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0,ℓ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kumimoji="1" lang="zh-CN" alt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0,ℓ</m:t>
                        </m:r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0,ℓ</m:t>
                        </m:r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0,ℓ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0,ℓ</m:t>
                        </m:r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acc>
                          <m:accPr>
                            <m:chr m:val="̅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sup>
                    </m:sSup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0,ℓ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⊕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0,ℓ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/>
              </a:p>
              <a:p>
                <a:r>
                  <a:rPr kumimoji="1" lang="en-US" altLang="zh-CN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ℓ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en-US" altLang="zh-CN" dirty="0"/>
                  <a:t>, path is corrected; for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ℓ=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dirty="0"/>
                  <a:t>, correlation does not hold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1,2ℓ+1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0,ℓ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0,ℓ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parity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1,2</m:t>
                        </m:r>
                        <m:acc>
                          <m:accPr>
                            <m:chr m:val="̅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acc>
                          <m:accPr>
                            <m:chr m:val="̅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acc>
                          <m:accPr>
                            <m:chr m:val="̅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084783-3F27-FA4A-95FF-8535CE2A9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21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CC32E-4B05-EF43-8C47-D911189A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Synopsis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B9506-53D5-194C-8902-3D662048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chemeClr val="bg2"/>
                </a:solidFill>
              </a:rPr>
              <a:t>Main Construction</a:t>
            </a: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en-US" altLang="zh-CN" dirty="0">
                <a:solidFill>
                  <a:schemeClr val="bg2"/>
                </a:solidFill>
              </a:rPr>
              <a:t>Secure Setup Protocol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21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0C5F7-9909-AB4C-8D8F-38686131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Distributed Setup, Level 1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69E021A-ACA1-C14B-8C3B-3058871B8BAB}"/>
              </a:ext>
            </a:extLst>
          </p:cNvPr>
          <p:cNvGrpSpPr/>
          <p:nvPr/>
        </p:nvGrpSpPr>
        <p:grpSpPr>
          <a:xfrm>
            <a:off x="991918" y="1982625"/>
            <a:ext cx="5424896" cy="2938192"/>
            <a:chOff x="5314958" y="2959470"/>
            <a:chExt cx="5424896" cy="2938192"/>
          </a:xfrm>
          <a:solidFill>
            <a:schemeClr val="bg1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5AE341-B02A-7A41-8D99-F8608D62EFF1}"/>
                </a:ext>
              </a:extLst>
            </p:cNvPr>
            <p:cNvSpPr/>
            <p:nvPr/>
          </p:nvSpPr>
          <p:spPr>
            <a:xfrm>
              <a:off x="6445753" y="377365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79A344-3F1D-634A-B0E0-6FDC2767E5D3}"/>
                </a:ext>
              </a:extLst>
            </p:cNvPr>
            <p:cNvSpPr/>
            <p:nvPr/>
          </p:nvSpPr>
          <p:spPr>
            <a:xfrm>
              <a:off x="9118545" y="3768813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A464E7-6DA0-2B4B-8681-DB66A9CB8AEB}"/>
                </a:ext>
              </a:extLst>
            </p:cNvPr>
            <p:cNvSpPr/>
            <p:nvPr/>
          </p:nvSpPr>
          <p:spPr>
            <a:xfrm>
              <a:off x="5746758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E041BDE-DEC2-2340-87FA-9E592A018626}"/>
                </a:ext>
              </a:extLst>
            </p:cNvPr>
            <p:cNvSpPr/>
            <p:nvPr/>
          </p:nvSpPr>
          <p:spPr>
            <a:xfrm>
              <a:off x="7101375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FF9C1B6-7501-294E-862D-564013D44D0F}"/>
                </a:ext>
              </a:extLst>
            </p:cNvPr>
            <p:cNvSpPr/>
            <p:nvPr/>
          </p:nvSpPr>
          <p:spPr>
            <a:xfrm>
              <a:off x="8455992" y="4702899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77C62BF-244C-934E-B74C-AF7382EA7ED4}"/>
                </a:ext>
              </a:extLst>
            </p:cNvPr>
            <p:cNvSpPr/>
            <p:nvPr/>
          </p:nvSpPr>
          <p:spPr>
            <a:xfrm>
              <a:off x="9810609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2A832F1-2DAD-8141-875A-BFC3619FC85A}"/>
                </a:ext>
              </a:extLst>
            </p:cNvPr>
            <p:cNvSpPr/>
            <p:nvPr/>
          </p:nvSpPr>
          <p:spPr>
            <a:xfrm>
              <a:off x="531495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ECAA60B-BFEC-F744-B1F4-CB40E5722F95}"/>
                </a:ext>
              </a:extLst>
            </p:cNvPr>
            <p:cNvSpPr/>
            <p:nvPr/>
          </p:nvSpPr>
          <p:spPr>
            <a:xfrm>
              <a:off x="601395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E56D0BB-D861-5E43-AF75-3C659B09D4A5}"/>
                </a:ext>
              </a:extLst>
            </p:cNvPr>
            <p:cNvSpPr/>
            <p:nvPr/>
          </p:nvSpPr>
          <p:spPr>
            <a:xfrm>
              <a:off x="671294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5EA2A9C-D09D-8041-A51C-5384D225DB3A}"/>
                </a:ext>
              </a:extLst>
            </p:cNvPr>
            <p:cNvSpPr/>
            <p:nvPr/>
          </p:nvSpPr>
          <p:spPr>
            <a:xfrm>
              <a:off x="741194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7E8DB34-300D-AD46-80F2-CA5E0C45CD84}"/>
                </a:ext>
              </a:extLst>
            </p:cNvPr>
            <p:cNvSpPr/>
            <p:nvPr/>
          </p:nvSpPr>
          <p:spPr>
            <a:xfrm>
              <a:off x="810847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C06903D-7AA0-984E-A477-C878456ED5C1}"/>
                </a:ext>
              </a:extLst>
            </p:cNvPr>
            <p:cNvSpPr/>
            <p:nvPr/>
          </p:nvSpPr>
          <p:spPr>
            <a:xfrm>
              <a:off x="8807474" y="5456481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2DAFFFC-8E4C-2045-9648-4FEBC75DBB4E}"/>
                </a:ext>
              </a:extLst>
            </p:cNvPr>
            <p:cNvSpPr/>
            <p:nvPr/>
          </p:nvSpPr>
          <p:spPr>
            <a:xfrm>
              <a:off x="950646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2,6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8C8513D-C3C0-F14B-85D3-A3A075268343}"/>
                </a:ext>
              </a:extLst>
            </p:cNvPr>
            <p:cNvSpPr/>
            <p:nvPr/>
          </p:nvSpPr>
          <p:spPr>
            <a:xfrm>
              <a:off x="10205464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E8806369-72A3-4442-9AE2-161239282FEF}"/>
                    </a:ext>
                  </a:extLst>
                </p:cNvPr>
                <p:cNvSpPr/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E8806369-72A3-4442-9AE2-161239282F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DE29BF76-52D6-3347-9BC6-7C2DB67FD209}"/>
                </a:ext>
              </a:extLst>
            </p:cNvPr>
            <p:cNvCxnSpPr>
              <a:cxnSpLocks/>
              <a:stCxn id="19" idx="2"/>
              <a:endCxn id="5" idx="0"/>
            </p:cNvCxnSpPr>
            <p:nvPr/>
          </p:nvCxnSpPr>
          <p:spPr>
            <a:xfrm flipH="1">
              <a:off x="6712948" y="3400651"/>
              <a:ext cx="1395531" cy="373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281922D-6DF5-C74B-88D9-F1F4825BC634}"/>
                </a:ext>
              </a:extLst>
            </p:cNvPr>
            <p:cNvCxnSpPr>
              <a:cxnSpLocks/>
              <a:stCxn id="19" idx="2"/>
              <a:endCxn id="6" idx="0"/>
            </p:cNvCxnSpPr>
            <p:nvPr/>
          </p:nvCxnSpPr>
          <p:spPr>
            <a:xfrm>
              <a:off x="8108479" y="3400651"/>
              <a:ext cx="1277261" cy="368162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ECC89C54-0CF8-604B-904A-591A2FF8C51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6013953" y="4214832"/>
              <a:ext cx="698995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3771D639-40EA-C148-9B2B-096F6CEF3227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6712948" y="4214832"/>
              <a:ext cx="655622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5110A057-2D6D-ED42-986A-23CED73EC4F6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8723187" y="4209994"/>
              <a:ext cx="662553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567D994D-5D65-A548-9C11-AA7EDEFEBB91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9385740" y="4209994"/>
              <a:ext cx="692064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3FA3CF71-B15F-3149-BB86-234B44295BA2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5582153" y="5144080"/>
              <a:ext cx="43180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4E5D62CB-0E56-614B-B556-BF28068273A9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>
              <a:off x="6013953" y="5144080"/>
              <a:ext cx="26719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1B396851-3AE8-E140-BB20-FFE891A4887D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6980143" y="5144080"/>
              <a:ext cx="388427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D2B97076-BAD7-AC4B-92B2-3D3DAB6ED053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>
              <a:off x="7368570" y="5144080"/>
              <a:ext cx="310568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7817D91-1EB8-2F47-AC9A-035E8EA66E5E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 flipH="1">
              <a:off x="8375674" y="5144080"/>
              <a:ext cx="347513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CF2CAFED-BFC5-674F-8D38-BFAAECC22E92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>
              <a:off x="8723187" y="5144080"/>
              <a:ext cx="351482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74F0ED45-6794-9C4B-AB4C-11905FC887EF}"/>
                </a:ext>
              </a:extLst>
            </p:cNvPr>
            <p:cNvCxnSpPr>
              <a:cxnSpLocks/>
              <a:stCxn id="10" idx="2"/>
              <a:endCxn id="17" idx="0"/>
            </p:cNvCxnSpPr>
            <p:nvPr/>
          </p:nvCxnSpPr>
          <p:spPr>
            <a:xfrm flipH="1">
              <a:off x="9773664" y="5144080"/>
              <a:ext cx="30414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14A12DDC-97BB-6241-B4E3-A5F6A0844C39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>
              <a:off x="10077804" y="5144080"/>
              <a:ext cx="39485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AEDF8BA-2E9B-794C-8B26-2530926ACA85}"/>
                  </a:ext>
                </a:extLst>
              </p:cNvPr>
              <p:cNvSpPr txBox="1"/>
              <p:nvPr/>
            </p:nvSpPr>
            <p:spPr>
              <a:xfrm>
                <a:off x="0" y="2826893"/>
                <a:ext cx="10062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AEDF8BA-2E9B-794C-8B26-2530926AC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26893"/>
                <a:ext cx="100623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8748A8F-3EE9-5A40-A32D-A780976776DB}"/>
                  </a:ext>
                </a:extLst>
              </p:cNvPr>
              <p:cNvSpPr txBox="1"/>
              <p:nvPr/>
            </p:nvSpPr>
            <p:spPr>
              <a:xfrm>
                <a:off x="0" y="3760979"/>
                <a:ext cx="100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8748A8F-3EE9-5A40-A32D-A78097677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60979"/>
                <a:ext cx="100027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6B0564-AF99-FB4D-86FC-F34F1DB7EDFB}"/>
                  </a:ext>
                </a:extLst>
              </p:cNvPr>
              <p:cNvSpPr txBox="1"/>
              <p:nvPr/>
            </p:nvSpPr>
            <p:spPr>
              <a:xfrm>
                <a:off x="0" y="4510399"/>
                <a:ext cx="10062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6B0564-AF99-FB4D-86FC-F34F1DB7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10399"/>
                <a:ext cx="100623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双中括号 36">
            <a:extLst>
              <a:ext uri="{FF2B5EF4-FFF2-40B4-BE49-F238E27FC236}">
                <a16:creationId xmlns:a16="http://schemas.microsoft.com/office/drawing/2014/main" id="{77681262-B70C-6F46-87B2-BF50976202EF}"/>
              </a:ext>
            </a:extLst>
          </p:cNvPr>
          <p:cNvSpPr/>
          <p:nvPr/>
        </p:nvSpPr>
        <p:spPr>
          <a:xfrm>
            <a:off x="1958107" y="2704319"/>
            <a:ext cx="3529461" cy="607567"/>
          </a:xfrm>
          <a:prstGeom prst="bracketPair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双中括号 37">
            <a:extLst>
              <a:ext uri="{FF2B5EF4-FFF2-40B4-BE49-F238E27FC236}">
                <a16:creationId xmlns:a16="http://schemas.microsoft.com/office/drawing/2014/main" id="{C9880C53-2F6C-A94A-8198-B25E6AC26163}"/>
              </a:ext>
            </a:extLst>
          </p:cNvPr>
          <p:cNvSpPr/>
          <p:nvPr/>
        </p:nvSpPr>
        <p:spPr>
          <a:xfrm>
            <a:off x="3998753" y="3659101"/>
            <a:ext cx="2150866" cy="607567"/>
          </a:xfrm>
          <a:prstGeom prst="bracketPair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双中括号 38">
            <a:extLst>
              <a:ext uri="{FF2B5EF4-FFF2-40B4-BE49-F238E27FC236}">
                <a16:creationId xmlns:a16="http://schemas.microsoft.com/office/drawing/2014/main" id="{475D1848-A7B7-CC42-9EFB-0E571F439C5F}"/>
              </a:ext>
            </a:extLst>
          </p:cNvPr>
          <p:cNvSpPr/>
          <p:nvPr/>
        </p:nvSpPr>
        <p:spPr>
          <a:xfrm>
            <a:off x="3683084" y="4411276"/>
            <a:ext cx="1452201" cy="607567"/>
          </a:xfrm>
          <a:prstGeom prst="bracketPair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8CE187D-0289-374E-96F1-33AF1A11A27C}"/>
              </a:ext>
            </a:extLst>
          </p:cNvPr>
          <p:cNvGrpSpPr/>
          <p:nvPr/>
        </p:nvGrpSpPr>
        <p:grpSpPr>
          <a:xfrm>
            <a:off x="6629773" y="1982625"/>
            <a:ext cx="5424896" cy="2938192"/>
            <a:chOff x="5314958" y="2959470"/>
            <a:chExt cx="5424896" cy="2938192"/>
          </a:xfrm>
          <a:solidFill>
            <a:schemeClr val="bg1"/>
          </a:solidFill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BCEEAEE-8536-A941-87C2-C48D5B35F982}"/>
                </a:ext>
              </a:extLst>
            </p:cNvPr>
            <p:cNvSpPr/>
            <p:nvPr/>
          </p:nvSpPr>
          <p:spPr>
            <a:xfrm>
              <a:off x="6445753" y="377365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F968155-A741-E844-84DE-949FE5EF1C60}"/>
                </a:ext>
              </a:extLst>
            </p:cNvPr>
            <p:cNvSpPr/>
            <p:nvPr/>
          </p:nvSpPr>
          <p:spPr>
            <a:xfrm>
              <a:off x="9118545" y="3768813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98A26CE-1FB5-F64F-BBE7-8E8ACD97AD99}"/>
                </a:ext>
              </a:extLst>
            </p:cNvPr>
            <p:cNvSpPr/>
            <p:nvPr/>
          </p:nvSpPr>
          <p:spPr>
            <a:xfrm>
              <a:off x="5746758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250D3AA-E8BA-7140-91EA-B53DFAE97B2E}"/>
                </a:ext>
              </a:extLst>
            </p:cNvPr>
            <p:cNvSpPr/>
            <p:nvPr/>
          </p:nvSpPr>
          <p:spPr>
            <a:xfrm>
              <a:off x="7101375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801F446-8CC0-204C-AFB8-FE893D353290}"/>
                </a:ext>
              </a:extLst>
            </p:cNvPr>
            <p:cNvSpPr/>
            <p:nvPr/>
          </p:nvSpPr>
          <p:spPr>
            <a:xfrm>
              <a:off x="8455992" y="4702899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94601BB-C9BD-4249-8B89-5BD5E4A4FA5F}"/>
                </a:ext>
              </a:extLst>
            </p:cNvPr>
            <p:cNvSpPr/>
            <p:nvPr/>
          </p:nvSpPr>
          <p:spPr>
            <a:xfrm>
              <a:off x="9810609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9871366-60CC-1148-AF49-30FCDE47AF97}"/>
                </a:ext>
              </a:extLst>
            </p:cNvPr>
            <p:cNvSpPr/>
            <p:nvPr/>
          </p:nvSpPr>
          <p:spPr>
            <a:xfrm>
              <a:off x="531495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340DC6-91E8-9141-9B35-FBDA634C1FD1}"/>
                </a:ext>
              </a:extLst>
            </p:cNvPr>
            <p:cNvSpPr/>
            <p:nvPr/>
          </p:nvSpPr>
          <p:spPr>
            <a:xfrm>
              <a:off x="601395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13F8D4A-833B-1545-BF11-16DA4C060C80}"/>
                </a:ext>
              </a:extLst>
            </p:cNvPr>
            <p:cNvSpPr/>
            <p:nvPr/>
          </p:nvSpPr>
          <p:spPr>
            <a:xfrm>
              <a:off x="671294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71C25B8-BE60-D74D-956F-F4724BFAF42A}"/>
                </a:ext>
              </a:extLst>
            </p:cNvPr>
            <p:cNvSpPr/>
            <p:nvPr/>
          </p:nvSpPr>
          <p:spPr>
            <a:xfrm>
              <a:off x="741194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2651D69-282F-774F-9F90-7F694A0ED742}"/>
                </a:ext>
              </a:extLst>
            </p:cNvPr>
            <p:cNvSpPr/>
            <p:nvPr/>
          </p:nvSpPr>
          <p:spPr>
            <a:xfrm>
              <a:off x="810847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1E45562-7766-1E4C-8BC4-3781DB4D7F2F}"/>
                </a:ext>
              </a:extLst>
            </p:cNvPr>
            <p:cNvSpPr/>
            <p:nvPr/>
          </p:nvSpPr>
          <p:spPr>
            <a:xfrm>
              <a:off x="8807474" y="5456481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D69AD5E-3D9D-7947-B72F-A01ED85B1620}"/>
                </a:ext>
              </a:extLst>
            </p:cNvPr>
            <p:cNvSpPr/>
            <p:nvPr/>
          </p:nvSpPr>
          <p:spPr>
            <a:xfrm>
              <a:off x="950646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2,6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163F0B8-E20D-124D-9137-498017573A2A}"/>
                </a:ext>
              </a:extLst>
            </p:cNvPr>
            <p:cNvSpPr/>
            <p:nvPr/>
          </p:nvSpPr>
          <p:spPr>
            <a:xfrm>
              <a:off x="10205464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BB21A58C-4D0F-9F42-AD38-CF4DBD06DBD8}"/>
                    </a:ext>
                  </a:extLst>
                </p:cNvPr>
                <p:cNvSpPr/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BB21A58C-4D0F-9F42-AD38-CF4DBD06DB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DF3BDC1B-3199-3B42-92AA-35FF2012136E}"/>
                </a:ext>
              </a:extLst>
            </p:cNvPr>
            <p:cNvCxnSpPr>
              <a:cxnSpLocks/>
              <a:stCxn id="55" idx="2"/>
              <a:endCxn id="41" idx="0"/>
            </p:cNvCxnSpPr>
            <p:nvPr/>
          </p:nvCxnSpPr>
          <p:spPr>
            <a:xfrm flipH="1">
              <a:off x="6712948" y="3400651"/>
              <a:ext cx="1395531" cy="373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4CDC0F3C-6415-244C-9870-818524E1917A}"/>
                </a:ext>
              </a:extLst>
            </p:cNvPr>
            <p:cNvCxnSpPr>
              <a:cxnSpLocks/>
              <a:stCxn id="55" idx="2"/>
              <a:endCxn id="42" idx="0"/>
            </p:cNvCxnSpPr>
            <p:nvPr/>
          </p:nvCxnSpPr>
          <p:spPr>
            <a:xfrm>
              <a:off x="8108479" y="3400651"/>
              <a:ext cx="1277261" cy="368162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027D66C-0D0D-B449-9C80-791AF65DE669}"/>
                </a:ext>
              </a:extLst>
            </p:cNvPr>
            <p:cNvCxnSpPr>
              <a:cxnSpLocks/>
              <a:stCxn id="41" idx="2"/>
              <a:endCxn id="43" idx="0"/>
            </p:cNvCxnSpPr>
            <p:nvPr/>
          </p:nvCxnSpPr>
          <p:spPr>
            <a:xfrm flipH="1">
              <a:off x="6013953" y="4214832"/>
              <a:ext cx="698995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79BC0847-FF85-3F4A-B213-42345D0FBAA0}"/>
                </a:ext>
              </a:extLst>
            </p:cNvPr>
            <p:cNvCxnSpPr>
              <a:cxnSpLocks/>
              <a:stCxn id="41" idx="2"/>
              <a:endCxn id="44" idx="0"/>
            </p:cNvCxnSpPr>
            <p:nvPr/>
          </p:nvCxnSpPr>
          <p:spPr>
            <a:xfrm>
              <a:off x="6712948" y="4214832"/>
              <a:ext cx="655622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824B240C-A04E-1846-84D3-B2F61183A980}"/>
                </a:ext>
              </a:extLst>
            </p:cNvPr>
            <p:cNvCxnSpPr>
              <a:cxnSpLocks/>
              <a:stCxn id="42" idx="2"/>
              <a:endCxn id="45" idx="0"/>
            </p:cNvCxnSpPr>
            <p:nvPr/>
          </p:nvCxnSpPr>
          <p:spPr>
            <a:xfrm flipH="1">
              <a:off x="8723187" y="4209994"/>
              <a:ext cx="662553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A84E910D-5BBF-7440-89A7-62354BDE1BFE}"/>
                </a:ext>
              </a:extLst>
            </p:cNvPr>
            <p:cNvCxnSpPr>
              <a:cxnSpLocks/>
              <a:stCxn id="42" idx="2"/>
              <a:endCxn id="46" idx="0"/>
            </p:cNvCxnSpPr>
            <p:nvPr/>
          </p:nvCxnSpPr>
          <p:spPr>
            <a:xfrm>
              <a:off x="9385740" y="4209994"/>
              <a:ext cx="692064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550D42E7-D8A5-5344-AA47-7EB857200DD5}"/>
                </a:ext>
              </a:extLst>
            </p:cNvPr>
            <p:cNvCxnSpPr>
              <a:cxnSpLocks/>
              <a:stCxn id="43" idx="2"/>
              <a:endCxn id="47" idx="0"/>
            </p:cNvCxnSpPr>
            <p:nvPr/>
          </p:nvCxnSpPr>
          <p:spPr>
            <a:xfrm flipH="1">
              <a:off x="5582153" y="5144080"/>
              <a:ext cx="43180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BD424510-D583-7C47-95B4-4768BC16E093}"/>
                </a:ext>
              </a:extLst>
            </p:cNvPr>
            <p:cNvCxnSpPr>
              <a:cxnSpLocks/>
              <a:stCxn id="43" idx="2"/>
              <a:endCxn id="48" idx="0"/>
            </p:cNvCxnSpPr>
            <p:nvPr/>
          </p:nvCxnSpPr>
          <p:spPr>
            <a:xfrm>
              <a:off x="6013953" y="5144080"/>
              <a:ext cx="26719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275C6F1A-6349-9442-91AD-A64334F0F8F3}"/>
                </a:ext>
              </a:extLst>
            </p:cNvPr>
            <p:cNvCxnSpPr>
              <a:cxnSpLocks/>
              <a:stCxn id="44" idx="2"/>
              <a:endCxn id="49" idx="0"/>
            </p:cNvCxnSpPr>
            <p:nvPr/>
          </p:nvCxnSpPr>
          <p:spPr>
            <a:xfrm flipH="1">
              <a:off x="6980143" y="5144080"/>
              <a:ext cx="388427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6DF6E0C-BCF7-0B47-B01C-DD23B6A5539F}"/>
                </a:ext>
              </a:extLst>
            </p:cNvPr>
            <p:cNvCxnSpPr>
              <a:cxnSpLocks/>
              <a:stCxn id="44" idx="2"/>
              <a:endCxn id="50" idx="0"/>
            </p:cNvCxnSpPr>
            <p:nvPr/>
          </p:nvCxnSpPr>
          <p:spPr>
            <a:xfrm>
              <a:off x="7368570" y="5144080"/>
              <a:ext cx="310568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27C5BCFE-0772-B940-B2FD-8769CCAB7EE9}"/>
                </a:ext>
              </a:extLst>
            </p:cNvPr>
            <p:cNvCxnSpPr>
              <a:cxnSpLocks/>
              <a:stCxn id="45" idx="2"/>
              <a:endCxn id="51" idx="0"/>
            </p:cNvCxnSpPr>
            <p:nvPr/>
          </p:nvCxnSpPr>
          <p:spPr>
            <a:xfrm flipH="1">
              <a:off x="8375674" y="5144080"/>
              <a:ext cx="347513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DF3723BD-8D5E-8445-9ACC-2B442607DA0F}"/>
                </a:ext>
              </a:extLst>
            </p:cNvPr>
            <p:cNvCxnSpPr>
              <a:cxnSpLocks/>
              <a:stCxn id="45" idx="2"/>
              <a:endCxn id="52" idx="0"/>
            </p:cNvCxnSpPr>
            <p:nvPr/>
          </p:nvCxnSpPr>
          <p:spPr>
            <a:xfrm>
              <a:off x="8723187" y="5144080"/>
              <a:ext cx="351482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6D2FDD2F-C791-7D4A-96ED-580D4A5FCD39}"/>
                </a:ext>
              </a:extLst>
            </p:cNvPr>
            <p:cNvCxnSpPr>
              <a:cxnSpLocks/>
              <a:stCxn id="46" idx="2"/>
              <a:endCxn id="53" idx="0"/>
            </p:cNvCxnSpPr>
            <p:nvPr/>
          </p:nvCxnSpPr>
          <p:spPr>
            <a:xfrm flipH="1">
              <a:off x="9773664" y="5144080"/>
              <a:ext cx="30414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3D71F07D-28CD-8546-B8D6-25A345587251}"/>
                </a:ext>
              </a:extLst>
            </p:cNvPr>
            <p:cNvCxnSpPr>
              <a:cxnSpLocks/>
              <a:stCxn id="46" idx="2"/>
              <a:endCxn id="54" idx="0"/>
            </p:cNvCxnSpPr>
            <p:nvPr/>
          </p:nvCxnSpPr>
          <p:spPr>
            <a:xfrm>
              <a:off x="10077804" y="5144080"/>
              <a:ext cx="39485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双中括号 72">
            <a:extLst>
              <a:ext uri="{FF2B5EF4-FFF2-40B4-BE49-F238E27FC236}">
                <a16:creationId xmlns:a16="http://schemas.microsoft.com/office/drawing/2014/main" id="{B1C57391-D5C3-8247-A6EA-D9495C2958BD}"/>
              </a:ext>
            </a:extLst>
          </p:cNvPr>
          <p:cNvSpPr/>
          <p:nvPr/>
        </p:nvSpPr>
        <p:spPr>
          <a:xfrm>
            <a:off x="7595962" y="2704319"/>
            <a:ext cx="3529461" cy="607567"/>
          </a:xfrm>
          <a:prstGeom prst="bracketPair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双中括号 73">
            <a:extLst>
              <a:ext uri="{FF2B5EF4-FFF2-40B4-BE49-F238E27FC236}">
                <a16:creationId xmlns:a16="http://schemas.microsoft.com/office/drawing/2014/main" id="{D6BFE151-E1D3-5342-A56A-3AB18E6AB084}"/>
              </a:ext>
            </a:extLst>
          </p:cNvPr>
          <p:cNvSpPr/>
          <p:nvPr/>
        </p:nvSpPr>
        <p:spPr>
          <a:xfrm>
            <a:off x="9636608" y="3659101"/>
            <a:ext cx="2150866" cy="607567"/>
          </a:xfrm>
          <a:prstGeom prst="bracketPair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双中括号 74">
            <a:extLst>
              <a:ext uri="{FF2B5EF4-FFF2-40B4-BE49-F238E27FC236}">
                <a16:creationId xmlns:a16="http://schemas.microsoft.com/office/drawing/2014/main" id="{7B6CAFF3-4168-FE4D-A8CF-47A3A0177C11}"/>
              </a:ext>
            </a:extLst>
          </p:cNvPr>
          <p:cNvSpPr/>
          <p:nvPr/>
        </p:nvSpPr>
        <p:spPr>
          <a:xfrm>
            <a:off x="9320939" y="4411276"/>
            <a:ext cx="1452201" cy="607567"/>
          </a:xfrm>
          <a:prstGeom prst="bracketPair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40C1C8C-9AD8-5B43-9233-7484EF9FE83E}"/>
                  </a:ext>
                </a:extLst>
              </p:cNvPr>
              <p:cNvSpPr txBox="1"/>
              <p:nvPr/>
            </p:nvSpPr>
            <p:spPr>
              <a:xfrm>
                <a:off x="3491610" y="1368129"/>
                <a:ext cx="569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40C1C8C-9AD8-5B43-9233-7484EF9FE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10" y="1368129"/>
                <a:ext cx="569900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7BCC338-929C-6747-92E9-860274BAB941}"/>
                  </a:ext>
                </a:extLst>
              </p:cNvPr>
              <p:cNvSpPr txBox="1"/>
              <p:nvPr/>
            </p:nvSpPr>
            <p:spPr>
              <a:xfrm>
                <a:off x="9039548" y="1368129"/>
                <a:ext cx="5627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7BCC338-929C-6747-92E9-860274BAB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548" y="1368129"/>
                <a:ext cx="562782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7A04561-3A70-0346-9DAA-C1A4884CB679}"/>
                  </a:ext>
                </a:extLst>
              </p:cNvPr>
              <p:cNvSpPr txBox="1"/>
              <p:nvPr/>
            </p:nvSpPr>
            <p:spPr>
              <a:xfrm>
                <a:off x="2717719" y="5163451"/>
                <a:ext cx="8942095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p>
                        </m:s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p>
                        </m:sSub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e>
                    </m:d>
                  </m:oMath>
                </a14:m>
                <a:endParaRPr kumimoji="1"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p>
                        </m:s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p>
                        </m:s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⊕1</m:t>
                    </m:r>
                  </m:oMath>
                </a14:m>
                <a:r>
                  <a:rPr kumimoji="1" lang="en-US" altLang="zh-CN" sz="2800" dirty="0"/>
                  <a:t>,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7A04561-3A70-0346-9DAA-C1A4884CB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19" y="5163451"/>
                <a:ext cx="8942095" cy="1462003"/>
              </a:xfrm>
              <a:prstGeom prst="rect">
                <a:avLst/>
              </a:prstGeom>
              <a:blipFill>
                <a:blip r:embed="rId8"/>
                <a:stretch>
                  <a:fillRect l="-1277" t="-1724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本框 83">
            <a:extLst>
              <a:ext uri="{FF2B5EF4-FFF2-40B4-BE49-F238E27FC236}">
                <a16:creationId xmlns:a16="http://schemas.microsoft.com/office/drawing/2014/main" id="{45F90680-F085-C148-9B0A-43B47FCD1CB4}"/>
              </a:ext>
            </a:extLst>
          </p:cNvPr>
          <p:cNvSpPr txBox="1"/>
          <p:nvPr/>
        </p:nvSpPr>
        <p:spPr>
          <a:xfrm>
            <a:off x="868412" y="5396056"/>
            <a:ext cx="16450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/>
              <a:t>Compute</a:t>
            </a:r>
          </a:p>
          <a:p>
            <a:pPr algn="ctr"/>
            <a:r>
              <a:rPr kumimoji="1" lang="en-US" altLang="zh-CN" sz="2800" dirty="0"/>
              <a:t>w/ 2PC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3FF4BB4-043F-EB44-A5F6-EAF99A63ED2A}"/>
                  </a:ext>
                </a:extLst>
              </p:cNvPr>
              <p:cNvSpPr txBox="1"/>
              <p:nvPr/>
            </p:nvSpPr>
            <p:spPr>
              <a:xfrm>
                <a:off x="922217" y="3302824"/>
                <a:ext cx="1028936" cy="406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3FF4BB4-043F-EB44-A5F6-EAF99A63E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17" y="3302824"/>
                <a:ext cx="1028936" cy="406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1183F3B4-035C-8F42-8FBE-663DEAEA9B1B}"/>
                  </a:ext>
                </a:extLst>
              </p:cNvPr>
              <p:cNvSpPr txBox="1"/>
              <p:nvPr/>
            </p:nvSpPr>
            <p:spPr>
              <a:xfrm>
                <a:off x="2761314" y="3218687"/>
                <a:ext cx="1028936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1183F3B4-035C-8F42-8FBE-663DEAEA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14" y="3218687"/>
                <a:ext cx="1028936" cy="4056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68B000C-8625-874B-AD4B-0C22F32B673B}"/>
                  </a:ext>
                </a:extLst>
              </p:cNvPr>
              <p:cNvSpPr txBox="1"/>
              <p:nvPr/>
            </p:nvSpPr>
            <p:spPr>
              <a:xfrm>
                <a:off x="3766568" y="3216892"/>
                <a:ext cx="1028936" cy="406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68B000C-8625-874B-AD4B-0C22F32B6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568" y="3216892"/>
                <a:ext cx="1028936" cy="4062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873C6710-EC75-5C48-A294-6360EAE3FB45}"/>
                  </a:ext>
                </a:extLst>
              </p:cNvPr>
              <p:cNvSpPr txBox="1"/>
              <p:nvPr/>
            </p:nvSpPr>
            <p:spPr>
              <a:xfrm>
                <a:off x="5518507" y="3273741"/>
                <a:ext cx="1028936" cy="406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873C6710-EC75-5C48-A294-6360EAE3F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507" y="3273741"/>
                <a:ext cx="1028936" cy="4062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29AF916-BB75-4544-8169-FABE91E8BB80}"/>
                  </a:ext>
                </a:extLst>
              </p:cNvPr>
              <p:cNvSpPr txBox="1"/>
              <p:nvPr/>
            </p:nvSpPr>
            <p:spPr>
              <a:xfrm>
                <a:off x="6604757" y="3265037"/>
                <a:ext cx="1028936" cy="42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29AF916-BB75-4544-8169-FABE91E8B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757" y="3265037"/>
                <a:ext cx="1028936" cy="4202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A5D6990-3CC4-8944-A144-F6D81CDC31E6}"/>
                  </a:ext>
                </a:extLst>
              </p:cNvPr>
              <p:cNvSpPr txBox="1"/>
              <p:nvPr/>
            </p:nvSpPr>
            <p:spPr>
              <a:xfrm>
                <a:off x="8443854" y="3180900"/>
                <a:ext cx="1028936" cy="419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A5D6990-3CC4-8944-A144-F6D81CDC3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854" y="3180900"/>
                <a:ext cx="1028936" cy="4196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571E264-B403-C641-92D7-F99ABAB639AD}"/>
                  </a:ext>
                </a:extLst>
              </p:cNvPr>
              <p:cNvSpPr txBox="1"/>
              <p:nvPr/>
            </p:nvSpPr>
            <p:spPr>
              <a:xfrm>
                <a:off x="9449108" y="3179105"/>
                <a:ext cx="1028936" cy="42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571E264-B403-C641-92D7-F99ABAB63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108" y="3179105"/>
                <a:ext cx="1028936" cy="4202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4CCA2C0-4611-844C-8D93-581E9F9ACC16}"/>
                  </a:ext>
                </a:extLst>
              </p:cNvPr>
              <p:cNvSpPr txBox="1"/>
              <p:nvPr/>
            </p:nvSpPr>
            <p:spPr>
              <a:xfrm>
                <a:off x="11201047" y="3235954"/>
                <a:ext cx="1028936" cy="42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4CCA2C0-4611-844C-8D93-581E9F9AC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1047" y="3235954"/>
                <a:ext cx="1028936" cy="4202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0E86854A-1CB6-E144-BF26-F85B305541A7}"/>
              </a:ext>
            </a:extLst>
          </p:cNvPr>
          <p:cNvCxnSpPr>
            <a:cxnSpLocks/>
            <a:stCxn id="79" idx="0"/>
            <a:endCxn id="90" idx="2"/>
          </p:cNvCxnSpPr>
          <p:nvPr/>
        </p:nvCxnSpPr>
        <p:spPr>
          <a:xfrm flipV="1">
            <a:off x="1436685" y="2321538"/>
            <a:ext cx="573308" cy="98128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19A3BF8A-D0E8-5E42-BC77-E0950CECBD79}"/>
              </a:ext>
            </a:extLst>
          </p:cNvPr>
          <p:cNvCxnSpPr>
            <a:cxnSpLocks/>
            <a:stCxn id="81" idx="0"/>
            <a:endCxn id="90" idx="2"/>
          </p:cNvCxnSpPr>
          <p:nvPr/>
        </p:nvCxnSpPr>
        <p:spPr>
          <a:xfrm flipH="1" flipV="1">
            <a:off x="2009993" y="2321538"/>
            <a:ext cx="2271043" cy="89535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C624A98-3C1A-1F42-9FA5-483F56A46503}"/>
                  </a:ext>
                </a:extLst>
              </p:cNvPr>
              <p:cNvSpPr txBox="1"/>
              <p:nvPr/>
            </p:nvSpPr>
            <p:spPr>
              <a:xfrm>
                <a:off x="1008949" y="1601469"/>
                <a:ext cx="2002087" cy="720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⊕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C624A98-3C1A-1F42-9FA5-483F56A4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49" y="1601469"/>
                <a:ext cx="2002087" cy="720069"/>
              </a:xfrm>
              <a:prstGeom prst="rect">
                <a:avLst/>
              </a:prstGeom>
              <a:blipFill>
                <a:blip r:embed="rId1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2AF97A72-DA85-1E4E-92D2-4CC0DC1B39A2}"/>
              </a:ext>
            </a:extLst>
          </p:cNvPr>
          <p:cNvCxnSpPr>
            <a:cxnSpLocks/>
            <a:stCxn id="80" idx="0"/>
            <a:endCxn id="94" idx="2"/>
          </p:cNvCxnSpPr>
          <p:nvPr/>
        </p:nvCxnSpPr>
        <p:spPr>
          <a:xfrm flipV="1">
            <a:off x="3275782" y="2238275"/>
            <a:ext cx="2263325" cy="98041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7DF28AA1-56A1-A345-90EC-C592234CA693}"/>
                  </a:ext>
                </a:extLst>
              </p:cNvPr>
              <p:cNvSpPr txBox="1"/>
              <p:nvPr/>
            </p:nvSpPr>
            <p:spPr>
              <a:xfrm>
                <a:off x="4538063" y="1518206"/>
                <a:ext cx="2002087" cy="720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⊕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7DF28AA1-56A1-A345-90EC-C592234CA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063" y="1518206"/>
                <a:ext cx="2002087" cy="720069"/>
              </a:xfrm>
              <a:prstGeom prst="rect">
                <a:avLst/>
              </a:prstGeom>
              <a:blipFill>
                <a:blip r:embed="rId18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524D09C9-4DCD-5741-BC86-31CE3C2CC86E}"/>
              </a:ext>
            </a:extLst>
          </p:cNvPr>
          <p:cNvCxnSpPr>
            <a:cxnSpLocks/>
            <a:stCxn id="85" idx="0"/>
            <a:endCxn id="94" idx="2"/>
          </p:cNvCxnSpPr>
          <p:nvPr/>
        </p:nvCxnSpPr>
        <p:spPr>
          <a:xfrm flipH="1" flipV="1">
            <a:off x="5539107" y="2238275"/>
            <a:ext cx="493868" cy="103546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42F8C9D9-2C28-1F4C-8DF7-DE1DDC11A263}"/>
              </a:ext>
            </a:extLst>
          </p:cNvPr>
          <p:cNvCxnSpPr>
            <a:cxnSpLocks/>
            <a:stCxn id="86" idx="0"/>
            <a:endCxn id="105" idx="2"/>
          </p:cNvCxnSpPr>
          <p:nvPr/>
        </p:nvCxnSpPr>
        <p:spPr>
          <a:xfrm flipV="1">
            <a:off x="7119225" y="2244648"/>
            <a:ext cx="506372" cy="102038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5518A867-0191-554D-9B38-2C599739AC46}"/>
              </a:ext>
            </a:extLst>
          </p:cNvPr>
          <p:cNvCxnSpPr>
            <a:cxnSpLocks/>
            <a:stCxn id="88" idx="0"/>
            <a:endCxn id="105" idx="2"/>
          </p:cNvCxnSpPr>
          <p:nvPr/>
        </p:nvCxnSpPr>
        <p:spPr>
          <a:xfrm flipH="1" flipV="1">
            <a:off x="7625597" y="2244648"/>
            <a:ext cx="2337979" cy="93445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949C987-4A66-EB4E-9D15-4ED9E5A0CA48}"/>
                  </a:ext>
                </a:extLst>
              </p:cNvPr>
              <p:cNvSpPr txBox="1"/>
              <p:nvPr/>
            </p:nvSpPr>
            <p:spPr>
              <a:xfrm>
                <a:off x="6624553" y="1524579"/>
                <a:ext cx="2002087" cy="720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⊕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949C987-4A66-EB4E-9D15-4ED9E5A0C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553" y="1524579"/>
                <a:ext cx="2002087" cy="720069"/>
              </a:xfrm>
              <a:prstGeom prst="rect">
                <a:avLst/>
              </a:prstGeom>
              <a:blipFill>
                <a:blip r:embed="rId19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5645997-6A15-E044-BF28-C06431D710FD}"/>
              </a:ext>
            </a:extLst>
          </p:cNvPr>
          <p:cNvCxnSpPr>
            <a:cxnSpLocks/>
            <a:stCxn id="87" idx="0"/>
            <a:endCxn id="107" idx="2"/>
          </p:cNvCxnSpPr>
          <p:nvPr/>
        </p:nvCxnSpPr>
        <p:spPr>
          <a:xfrm flipV="1">
            <a:off x="8958322" y="2190172"/>
            <a:ext cx="2209556" cy="99072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E8F2D1A-1971-3349-BE25-E46C0B07635F}"/>
                  </a:ext>
                </a:extLst>
              </p:cNvPr>
              <p:cNvSpPr txBox="1"/>
              <p:nvPr/>
            </p:nvSpPr>
            <p:spPr>
              <a:xfrm>
                <a:off x="10166834" y="1470103"/>
                <a:ext cx="2002087" cy="720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1,0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⊕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E8F2D1A-1971-3349-BE25-E46C0B076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834" y="1470103"/>
                <a:ext cx="2002087" cy="720069"/>
              </a:xfrm>
              <a:prstGeom prst="rect">
                <a:avLst/>
              </a:prstGeom>
              <a:blipFill>
                <a:blip r:embed="rId20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FCF9428C-D704-1F4E-80FA-E48E9F668604}"/>
              </a:ext>
            </a:extLst>
          </p:cNvPr>
          <p:cNvCxnSpPr>
            <a:cxnSpLocks/>
            <a:stCxn id="89" idx="0"/>
            <a:endCxn id="107" idx="2"/>
          </p:cNvCxnSpPr>
          <p:nvPr/>
        </p:nvCxnSpPr>
        <p:spPr>
          <a:xfrm flipH="1" flipV="1">
            <a:off x="11167878" y="2190172"/>
            <a:ext cx="547637" cy="104578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3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 animBg="1"/>
      <p:bldP spid="38" grpId="0" animBg="1"/>
      <p:bldP spid="39" grpId="0" animBg="1"/>
      <p:bldP spid="73" grpId="0" animBg="1"/>
      <p:bldP spid="74" grpId="0" animBg="1"/>
      <p:bldP spid="75" grpId="0" animBg="1"/>
      <p:bldP spid="76" grpId="0"/>
      <p:bldP spid="77" grpId="0"/>
      <p:bldP spid="82" grpId="0"/>
      <p:bldP spid="84" grpId="0"/>
      <p:bldP spid="79" grpId="0"/>
      <p:bldP spid="80" grpId="0"/>
      <p:bldP spid="81" grpId="0"/>
      <p:bldP spid="85" grpId="0"/>
      <p:bldP spid="86" grpId="0"/>
      <p:bldP spid="87" grpId="0"/>
      <p:bldP spid="88" grpId="0"/>
      <p:bldP spid="89" grpId="0"/>
      <p:bldP spid="90" grpId="0"/>
      <p:bldP spid="94" grpId="0"/>
      <p:bldP spid="105" grpId="0"/>
      <p:bldP spid="10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F9975-21E1-6448-86F7-70F47C61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 of Distributed Setup, Level 1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B4E030-2253-5D4B-9412-A09E51B26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Subtrees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en-US" altLang="zh-CN" dirty="0"/>
                  <a:t> share the same randomness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The sum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1,0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p>
                    </m:sSup>
                  </m:oMath>
                </a14:m>
                <a:r>
                  <a:rPr kumimoji="1" lang="en-US" altLang="zh-CN" dirty="0"/>
                  <a:t> captures the difference at the subtree indexed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This reduces to the first case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B4E030-2253-5D4B-9412-A09E51B26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153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9AD49C1-7538-8B42-A091-AD25CC3C01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Distributed Setup, Level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func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9AD49C1-7538-8B42-A091-AD25CC3C0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3C595A-FA20-9044-917F-3F78D40B1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After level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kumimoji="1" lang="en-US" altLang="zh-CN" dirty="0"/>
                  <a:t>, the parties 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Use the left leaves for output, right leaves for checking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3C595A-FA20-9044-917F-3F78D40B1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B067304-B166-8641-B394-5BA078578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26" y="3022375"/>
            <a:ext cx="11935948" cy="32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86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0F1D0-0593-F643-8536-947CFA42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Checking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B5510-0244-4744-95FD-93993410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67B6C6-F5A9-1044-853B-15BABE69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09"/>
            <a:ext cx="12192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22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FDF06-1AF5-EA4C-B76B-05971B52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Ring-LPN with Static Leakage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C234A-3322-0B4E-9A97-A6B3CD8E6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7779"/>
          </a:xfrm>
        </p:spPr>
        <p:txBody>
          <a:bodyPr/>
          <a:lstStyle/>
          <a:p>
            <a:r>
              <a:rPr kumimoji="1" lang="en-US" altLang="zh-CN" dirty="0"/>
              <a:t>Using c-SUV still allows the adversary to guess honest parties LPN noise</a:t>
            </a:r>
          </a:p>
          <a:p>
            <a:r>
              <a:rPr kumimoji="1" lang="en-US" altLang="zh-CN" dirty="0"/>
              <a:t>We model this using a stronger definition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D35A63-170F-774E-AF96-70097CD4C8FD}"/>
              </a:ext>
            </a:extLst>
          </p:cNvPr>
          <p:cNvSpPr/>
          <p:nvPr/>
        </p:nvSpPr>
        <p:spPr>
          <a:xfrm>
            <a:off x="2132605" y="3299433"/>
            <a:ext cx="1438656" cy="92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RLPN w/ L </a:t>
            </a:r>
          </a:p>
          <a:p>
            <a:pPr algn="ctr"/>
            <a:r>
              <a:rPr kumimoji="1" lang="en-US" altLang="zh-CN" dirty="0"/>
              <a:t>Oracle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757AFC-8EDB-6D4F-B5B5-F6ED0DBF68BE}"/>
              </a:ext>
            </a:extLst>
          </p:cNvPr>
          <p:cNvSpPr/>
          <p:nvPr/>
        </p:nvSpPr>
        <p:spPr>
          <a:xfrm>
            <a:off x="5069101" y="3299433"/>
            <a:ext cx="1438656" cy="92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Uniform Oracle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A65342-966E-9541-88B1-041B1105459D}"/>
                  </a:ext>
                </a:extLst>
              </p:cNvPr>
              <p:cNvSpPr txBox="1"/>
              <p:nvPr/>
            </p:nvSpPr>
            <p:spPr>
              <a:xfrm>
                <a:off x="3997093" y="3468341"/>
                <a:ext cx="6461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A65342-966E-9541-88B1-041B1105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093" y="3468341"/>
                <a:ext cx="64617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57F626-1F02-BF44-A823-4B69C0D5C327}"/>
                  </a:ext>
                </a:extLst>
              </p:cNvPr>
              <p:cNvSpPr txBox="1"/>
              <p:nvPr/>
            </p:nvSpPr>
            <p:spPr>
              <a:xfrm>
                <a:off x="2317933" y="4271104"/>
                <a:ext cx="3414717" cy="70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ℋ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zh-CN" dirty="0"/>
              </a:p>
              <a:p>
                <a:pPr algn="ctr"/>
                <a:r>
                  <a:rPr kumimoji="1" lang="en-US" altLang="zh-CN" dirty="0" err="1"/>
                  <a:t>s.t.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57F626-1F02-BF44-A823-4B69C0D5C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933" y="4271104"/>
                <a:ext cx="3414717" cy="703591"/>
              </a:xfrm>
              <a:prstGeom prst="rect">
                <a:avLst/>
              </a:prstGeom>
              <a:blipFill>
                <a:blip r:embed="rId3"/>
                <a:stretch>
                  <a:fillRect t="-14286" b="-89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形 12" descr="魔鬼表情，实心填充">
            <a:extLst>
              <a:ext uri="{FF2B5EF4-FFF2-40B4-BE49-F238E27FC236}">
                <a16:creationId xmlns:a16="http://schemas.microsoft.com/office/drawing/2014/main" id="{B155AB08-AE33-CE43-8194-C8351FBE5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85954" y="3153866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02AD14B-BB87-2E4B-841E-970946295E9D}"/>
              </a:ext>
            </a:extLst>
          </p:cNvPr>
          <p:cNvSpPr txBox="1"/>
          <p:nvPr/>
        </p:nvSpPr>
        <p:spPr>
          <a:xfrm>
            <a:off x="9010723" y="40070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Adversary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3AB8309-274E-C440-BC7C-5E0BD4A5D493}"/>
              </a:ext>
            </a:extLst>
          </p:cNvPr>
          <p:cNvGrpSpPr/>
          <p:nvPr/>
        </p:nvGrpSpPr>
        <p:grpSpPr>
          <a:xfrm>
            <a:off x="6279050" y="4722406"/>
            <a:ext cx="3453093" cy="391582"/>
            <a:chOff x="4829695" y="5191546"/>
            <a:chExt cx="3453093" cy="391582"/>
          </a:xfrm>
        </p:grpSpPr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E41AFE5E-B242-F54E-A0C8-BFDEDD96F0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29695" y="5570335"/>
              <a:ext cx="345309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53C804E-D7FD-5C4D-B40F-BE39E2AFBD3B}"/>
                    </a:ext>
                  </a:extLst>
                </p:cNvPr>
                <p:cNvSpPr txBox="1"/>
                <p:nvPr/>
              </p:nvSpPr>
              <p:spPr>
                <a:xfrm>
                  <a:off x="5262573" y="5191546"/>
                  <a:ext cx="2587336" cy="3915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[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53C804E-D7FD-5C4D-B40F-BE39E2AFB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573" y="5191546"/>
                  <a:ext cx="2587336" cy="391582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D6001D-698A-284C-8BE8-29FAEE71CF15}"/>
                  </a:ext>
                </a:extLst>
              </p:cNvPr>
              <p:cNvSpPr txBox="1"/>
              <p:nvPr/>
            </p:nvSpPr>
            <p:spPr>
              <a:xfrm>
                <a:off x="2704223" y="5113988"/>
                <a:ext cx="2364878" cy="408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Abort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D6001D-698A-284C-8BE8-29FAEE71C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223" y="5113988"/>
                <a:ext cx="2364878" cy="408510"/>
              </a:xfrm>
              <a:prstGeom prst="rect">
                <a:avLst/>
              </a:prstGeom>
              <a:blipFill>
                <a:blip r:embed="rId7"/>
                <a:stretch>
                  <a:fillRect l="-2674" t="-303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43EA285-7679-CC44-BD85-AA11B53BFDEF}"/>
              </a:ext>
            </a:extLst>
          </p:cNvPr>
          <p:cNvCxnSpPr>
            <a:cxnSpLocks/>
          </p:cNvCxnSpPr>
          <p:nvPr/>
        </p:nvCxnSpPr>
        <p:spPr>
          <a:xfrm>
            <a:off x="6279050" y="5668899"/>
            <a:ext cx="34530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C32E665-176F-3044-B6A6-ED39D9E49940}"/>
                  </a:ext>
                </a:extLst>
              </p:cNvPr>
              <p:cNvSpPr txBox="1"/>
              <p:nvPr/>
            </p:nvSpPr>
            <p:spPr>
              <a:xfrm>
                <a:off x="7194197" y="5295319"/>
                <a:ext cx="1047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𝑆𝑢𝑐𝑐𝑒𝑠𝑠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C32E665-176F-3044-B6A6-ED39D9E49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97" y="5295319"/>
                <a:ext cx="10470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267ABC9-A252-5948-A3FD-BFFA20232D99}"/>
                  </a:ext>
                </a:extLst>
              </p:cNvPr>
              <p:cNvSpPr txBox="1"/>
              <p:nvPr/>
            </p:nvSpPr>
            <p:spPr>
              <a:xfrm>
                <a:off x="2034680" y="5699497"/>
                <a:ext cx="1339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⟨"/>
                          <m:endChr m:val="⟩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267ABC9-A252-5948-A3FD-BFFA2023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680" y="5699497"/>
                <a:ext cx="1339085" cy="369332"/>
              </a:xfrm>
              <a:prstGeom prst="rect">
                <a:avLst/>
              </a:prstGeom>
              <a:blipFill>
                <a:blip r:embed="rId9"/>
                <a:stretch>
                  <a:fillRect t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2B088FC-54BD-C94A-84B8-2B281805C181}"/>
                  </a:ext>
                </a:extLst>
              </p:cNvPr>
              <p:cNvSpPr txBox="1"/>
              <p:nvPr/>
            </p:nvSpPr>
            <p:spPr>
              <a:xfrm>
                <a:off x="5250108" y="5709068"/>
                <a:ext cx="960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2B088FC-54BD-C94A-84B8-2B281805C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108" y="5709068"/>
                <a:ext cx="96026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32807E12-5805-5A4B-8BC2-670A03953595}"/>
              </a:ext>
            </a:extLst>
          </p:cNvPr>
          <p:cNvCxnSpPr>
            <a:cxnSpLocks/>
          </p:cNvCxnSpPr>
          <p:nvPr/>
        </p:nvCxnSpPr>
        <p:spPr>
          <a:xfrm>
            <a:off x="6279050" y="6328375"/>
            <a:ext cx="34530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04A4746-FC91-5A4C-B3E7-42F98759DD39}"/>
                  </a:ext>
                </a:extLst>
              </p:cNvPr>
              <p:cNvSpPr txBox="1"/>
              <p:nvPr/>
            </p:nvSpPr>
            <p:spPr>
              <a:xfrm>
                <a:off x="7469273" y="5946026"/>
                <a:ext cx="496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04A4746-FC91-5A4C-B3E7-42F98759D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273" y="5946026"/>
                <a:ext cx="4968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5F602F93-3A45-1D47-B9ED-2E166649D015}"/>
              </a:ext>
            </a:extLst>
          </p:cNvPr>
          <p:cNvSpPr txBox="1"/>
          <p:nvPr/>
        </p:nvSpPr>
        <p:spPr>
          <a:xfrm>
            <a:off x="9085954" y="644606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Guesses 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896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52BB6-4F35-1E42-AED6-39CE408C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Corruptible OLE Protocol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307407-8194-4B42-87AE-F0C59B04A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Each party 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1" lang="en-US" altLang="zh-CN" dirty="0"/>
                  <a:t>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zh-CN" dirty="0"/>
                  <a:t> which defines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They input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1" lang="en-US" altLang="zh-CN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PC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cSUV</m:t>
                        </m:r>
                      </m:sup>
                    </m:sSup>
                  </m:oMath>
                </a14:m>
                <a:r>
                  <a:rPr kumimoji="1" lang="en-US" altLang="zh-CN" dirty="0"/>
                  <a:t> to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for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zh-CN" dirty="0"/>
                  <a:t> and define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p>
                          </m:sSubSup>
                        </m:e>
                      </m:nary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⊗</m:t>
                        </m:r>
                        <m:acc>
                          <m:accPr>
                            <m:chr m:val="⃗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307407-8194-4B42-87AE-F0C59B04A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6105" r="-1689" b="-18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316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576ACF9F-C7C1-3A46-B3FD-2DA51571331C}"/>
              </a:ext>
            </a:extLst>
          </p:cNvPr>
          <p:cNvSpPr/>
          <p:nvPr/>
        </p:nvSpPr>
        <p:spPr>
          <a:xfrm>
            <a:off x="4392456" y="1491659"/>
            <a:ext cx="6695848" cy="468666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6D114C-553F-8E4F-A8E8-740A694D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Security in the 2PC, </a:t>
            </a:r>
            <a:r>
              <a:rPr kumimoji="1" lang="en-US" altLang="zh-CN" dirty="0" err="1"/>
              <a:t>cSUV</a:t>
            </a:r>
            <a:r>
              <a:rPr kumimoji="1" lang="en-US" altLang="zh-CN" dirty="0"/>
              <a:t>-hybrid Model</a:t>
            </a:r>
            <a:endParaRPr kumimoji="1"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BE02A04-9206-314B-8C5B-0466B3AE9CA1}"/>
              </a:ext>
            </a:extLst>
          </p:cNvPr>
          <p:cNvGrpSpPr/>
          <p:nvPr/>
        </p:nvGrpSpPr>
        <p:grpSpPr>
          <a:xfrm>
            <a:off x="4754265" y="2994986"/>
            <a:ext cx="3241964" cy="1404199"/>
            <a:chOff x="2854036" y="3803429"/>
            <a:chExt cx="3241964" cy="2385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89575E9-AB1B-2149-9E96-67323C2E0E73}"/>
                    </a:ext>
                  </a:extLst>
                </p:cNvPr>
                <p:cNvSpPr/>
                <p:nvPr/>
              </p:nvSpPr>
              <p:spPr>
                <a:xfrm>
                  <a:off x="2854036" y="4139302"/>
                  <a:ext cx="3241964" cy="2049742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sSubSup>
                          <m:sSubSupPr>
                            <m:ctrlP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kumimoji="1" lang="en-US" altLang="zh-CN" sz="20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sSubSup>
                          <m:sSubSupPr>
                            <m:ctrlP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kumimoji="1"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89575E9-AB1B-2149-9E96-67323C2E0E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4036" y="4139302"/>
                  <a:ext cx="3241964" cy="204974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6C8E61C-DFF1-F94D-AC39-C7981549D70A}"/>
                </a:ext>
              </a:extLst>
            </p:cNvPr>
            <p:cNvSpPr txBox="1"/>
            <p:nvPr/>
          </p:nvSpPr>
          <p:spPr>
            <a:xfrm>
              <a:off x="5255394" y="3803429"/>
              <a:ext cx="6335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2PC</a:t>
              </a:r>
              <a:endParaRPr kumimoji="1" lang="zh-CN" altLang="en-US" dirty="0"/>
            </a:p>
          </p:txBody>
        </p:sp>
      </p:grpSp>
      <p:pic>
        <p:nvPicPr>
          <p:cNvPr id="13" name="图形 12" descr="男性形象">
            <a:extLst>
              <a:ext uri="{FF2B5EF4-FFF2-40B4-BE49-F238E27FC236}">
                <a16:creationId xmlns:a16="http://schemas.microsoft.com/office/drawing/2014/main" id="{F88D2ED5-C866-7C45-8E7E-6A8B070B3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625" y="1541356"/>
            <a:ext cx="914400" cy="914400"/>
          </a:xfrm>
          <a:prstGeom prst="rect">
            <a:avLst/>
          </a:prstGeom>
        </p:spPr>
      </p:pic>
      <p:pic>
        <p:nvPicPr>
          <p:cNvPr id="14" name="图形 13" descr="女性形象">
            <a:extLst>
              <a:ext uri="{FF2B5EF4-FFF2-40B4-BE49-F238E27FC236}">
                <a16:creationId xmlns:a16="http://schemas.microsoft.com/office/drawing/2014/main" id="{A7E2BBE4-BE81-C84C-A886-EAD6E1AC28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7931" y="1598214"/>
            <a:ext cx="914400" cy="914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F5342FC-E69F-8148-8114-82C098DF21D5}"/>
              </a:ext>
            </a:extLst>
          </p:cNvPr>
          <p:cNvSpPr txBox="1"/>
          <p:nvPr/>
        </p:nvSpPr>
        <p:spPr>
          <a:xfrm>
            <a:off x="2972729" y="246288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Alice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565909-E5AD-AF45-A915-124D4CB86B5F}"/>
              </a:ext>
            </a:extLst>
          </p:cNvPr>
          <p:cNvSpPr txBox="1"/>
          <p:nvPr/>
        </p:nvSpPr>
        <p:spPr>
          <a:xfrm>
            <a:off x="8916307" y="240602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7CAC8BB-6F2A-FA49-B64D-8852216827C5}"/>
                  </a:ext>
                </a:extLst>
              </p:cNvPr>
              <p:cNvSpPr txBox="1"/>
              <p:nvPr/>
            </p:nvSpPr>
            <p:spPr>
              <a:xfrm>
                <a:off x="2352606" y="2999650"/>
                <a:ext cx="1925051" cy="38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b="0" dirty="0"/>
                  <a:t>Generates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7CAC8BB-6F2A-FA49-B64D-885221682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06" y="2999650"/>
                <a:ext cx="1925051" cy="386068"/>
              </a:xfrm>
              <a:prstGeom prst="rect">
                <a:avLst/>
              </a:prstGeom>
              <a:blipFill>
                <a:blip r:embed="rId7"/>
                <a:stretch>
                  <a:fillRect l="-2632" t="-3226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3C2E695-1502-E34A-A7A4-A010F429A3D9}"/>
                  </a:ext>
                </a:extLst>
              </p:cNvPr>
              <p:cNvSpPr txBox="1"/>
              <p:nvPr/>
            </p:nvSpPr>
            <p:spPr>
              <a:xfrm>
                <a:off x="8387732" y="2890954"/>
                <a:ext cx="1925051" cy="383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b="0" dirty="0"/>
                  <a:t>Generates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3C2E695-1502-E34A-A7A4-A010F429A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732" y="2890954"/>
                <a:ext cx="1925051" cy="383759"/>
              </a:xfrm>
              <a:prstGeom prst="rect">
                <a:avLst/>
              </a:prstGeom>
              <a:blipFill>
                <a:blip r:embed="rId8"/>
                <a:stretch>
                  <a:fillRect l="-2614" t="-3226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D727F1A2-40E7-4F4E-B7C1-D604FAF05EB9}"/>
              </a:ext>
            </a:extLst>
          </p:cNvPr>
          <p:cNvGrpSpPr/>
          <p:nvPr/>
        </p:nvGrpSpPr>
        <p:grpSpPr>
          <a:xfrm>
            <a:off x="4754265" y="4501219"/>
            <a:ext cx="3241964" cy="1391166"/>
            <a:chOff x="2854036" y="3825571"/>
            <a:chExt cx="3241964" cy="23634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C8F6F1E5-15F1-3A43-881F-60AF229EF502}"/>
                    </a:ext>
                  </a:extLst>
                </p:cNvPr>
                <p:cNvSpPr/>
                <p:nvPr/>
              </p:nvSpPr>
              <p:spPr>
                <a:xfrm>
                  <a:off x="2854036" y="4139302"/>
                  <a:ext cx="3241964" cy="2049742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kumimoji="1"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𝐺𝑒𝑛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C8F6F1E5-15F1-3A43-881F-60AF229EF5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4036" y="4139302"/>
                  <a:ext cx="3241964" cy="20497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B0AA11-06AC-454E-8631-BFB21B592052}"/>
                </a:ext>
              </a:extLst>
            </p:cNvPr>
            <p:cNvSpPr txBox="1"/>
            <p:nvPr/>
          </p:nvSpPr>
          <p:spPr>
            <a:xfrm>
              <a:off x="5255394" y="3825571"/>
              <a:ext cx="727468" cy="6274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SUV</a:t>
              </a:r>
              <a:endParaRPr kumimoji="1" lang="zh-CN" altLang="en-US" dirty="0"/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F4954A2-D192-7741-8D8F-C26CE2AD1743}"/>
              </a:ext>
            </a:extLst>
          </p:cNvPr>
          <p:cNvCxnSpPr>
            <a:cxnSpLocks/>
          </p:cNvCxnSpPr>
          <p:nvPr/>
        </p:nvCxnSpPr>
        <p:spPr>
          <a:xfrm flipH="1">
            <a:off x="7996231" y="5465864"/>
            <a:ext cx="16747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9B432AC-C4FB-5C4F-89F0-1325A5676705}"/>
                  </a:ext>
                </a:extLst>
              </p:cNvPr>
              <p:cNvSpPr txBox="1"/>
              <p:nvPr/>
            </p:nvSpPr>
            <p:spPr>
              <a:xfrm>
                <a:off x="7996229" y="5039342"/>
                <a:ext cx="19250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9B432AC-C4FB-5C4F-89F0-1325A5676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229" y="5039342"/>
                <a:ext cx="19250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3EFFD955-FAE8-7C4E-B212-C108F9266E8F}"/>
              </a:ext>
            </a:extLst>
          </p:cNvPr>
          <p:cNvCxnSpPr>
            <a:cxnSpLocks/>
          </p:cNvCxnSpPr>
          <p:nvPr/>
        </p:nvCxnSpPr>
        <p:spPr>
          <a:xfrm flipH="1">
            <a:off x="2352606" y="5871335"/>
            <a:ext cx="20398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BBEC2A4-8135-764D-B987-7DBC910A8895}"/>
                  </a:ext>
                </a:extLst>
              </p:cNvPr>
              <p:cNvSpPr txBox="1"/>
              <p:nvPr/>
            </p:nvSpPr>
            <p:spPr>
              <a:xfrm>
                <a:off x="2352605" y="5444814"/>
                <a:ext cx="1891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BBEC2A4-8135-764D-B987-7DBC910A8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05" y="5444814"/>
                <a:ext cx="1891245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F9D6CE2F-5BE3-EE41-816B-087FFC0DF8CC}"/>
              </a:ext>
            </a:extLst>
          </p:cNvPr>
          <p:cNvSpPr txBox="1"/>
          <p:nvPr/>
        </p:nvSpPr>
        <p:spPr>
          <a:xfrm>
            <a:off x="442336" y="6031210"/>
            <a:ext cx="3950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Leakage on R-LPN Secret !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2684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E881B-9D7F-044A-A7FB-163B7886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Security in the 2PC, </a:t>
            </a:r>
            <a:r>
              <a:rPr kumimoji="1" lang="en-US" altLang="zh-CN" dirty="0" err="1"/>
              <a:t>cSUV</a:t>
            </a:r>
            <a:r>
              <a:rPr kumimoji="1" lang="en-US" altLang="zh-CN" dirty="0"/>
              <a:t>-hybrid 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C0D81-A0D1-F24F-BD31-460A4BDEB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Thus the security reduces to the Ring-LPN assumption with </a:t>
            </a:r>
            <a:r>
              <a:rPr kumimoji="1" lang="en-US" altLang="zh-CN" i="1" dirty="0"/>
              <a:t>static</a:t>
            </a:r>
            <a:r>
              <a:rPr kumimoji="1" lang="en-US" altLang="zh-CN" dirty="0"/>
              <a:t> leakage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LPN is inherently leakage-resilient, but the concrete parameters settings are not investigated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51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B7307-B823-2147-8EBC-50E1D81F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89BFDB-9FA3-5B43-8F9B-292D17052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Contributions: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Efficient 2-party PCG for OLE correlation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kumimoji="1" lang="en-US" altLang="zh-CN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Malicious secure setup protocol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Main techniques: Ring-LPN and isomorphism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Other Contributions: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Security Analysis of Ring-LPN (Gaussian, ISD,…)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Bootstrapping (Gen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 Expand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 Gen …)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89BFDB-9FA3-5B43-8F9B-292D17052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22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CC32E-4B05-EF43-8C47-D911189A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Synopsis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B9506-53D5-194C-8902-3D662048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2"/>
                </a:solidFill>
              </a:rPr>
              <a:t>Introduction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Main Construction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chemeClr val="bg2"/>
                </a:solidFill>
              </a:rPr>
              <a:t>Secure Setup Protocol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64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140C4-8828-F74E-814D-1F2191F3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Preliminary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159750-907B-DB4D-8659-8E85591CA9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PCG for Oblivious Linear Evaluation correlation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PCG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Gen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PCG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Expand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Correctness: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≅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Uniform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Security: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𝑅𝑆𝑎𝑚𝑝𝑙𝑒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𝐸𝑥𝑝𝑎𝑛𝑑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kumimoji="1" lang="en-US" altLang="zh-CN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PCG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Gen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159750-907B-DB4D-8659-8E85591CA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79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ACEE-EEA6-064C-ABF8-184B98EF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Preliminary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D1327D-F06C-0F4E-941D-611D65897D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LPN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Ring-LPN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Efficient isomorphism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</a:t>
                </a:r>
                <a:r>
                  <a:rPr kumimoji="1" lang="en-US" altLang="zh-CN" dirty="0"/>
                  <a:t>for cyclotomic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D1327D-F06C-0F4E-941D-611D65897D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33DCA9FE-FEC6-8346-AAA7-A111058CE641}"/>
              </a:ext>
            </a:extLst>
          </p:cNvPr>
          <p:cNvGrpSpPr/>
          <p:nvPr/>
        </p:nvGrpSpPr>
        <p:grpSpPr>
          <a:xfrm>
            <a:off x="3671317" y="1597171"/>
            <a:ext cx="4355186" cy="1692344"/>
            <a:chOff x="6069302" y="365125"/>
            <a:chExt cx="4355186" cy="16923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73C3FA-EEEE-4842-9F8B-844C1A723043}"/>
                </a:ext>
              </a:extLst>
            </p:cNvPr>
            <p:cNvSpPr/>
            <p:nvPr/>
          </p:nvSpPr>
          <p:spPr>
            <a:xfrm>
              <a:off x="6324600" y="365125"/>
              <a:ext cx="1438656" cy="922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LPN </a:t>
              </a:r>
            </a:p>
            <a:p>
              <a:pPr algn="ctr"/>
              <a:r>
                <a:rPr kumimoji="1" lang="en-US" altLang="zh-CN" dirty="0"/>
                <a:t>Oracle</a:t>
              </a:r>
              <a:endParaRPr kumimoji="1"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25CBAD-C1CD-6E4E-A53D-0AC371A72B46}"/>
                </a:ext>
              </a:extLst>
            </p:cNvPr>
            <p:cNvSpPr/>
            <p:nvPr/>
          </p:nvSpPr>
          <p:spPr>
            <a:xfrm>
              <a:off x="8820912" y="365125"/>
              <a:ext cx="1438656" cy="922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Uniform Oracle</a:t>
              </a:r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7B796E7-7D5F-5C48-9218-B2E92724B701}"/>
                    </a:ext>
                  </a:extLst>
                </p:cNvPr>
                <p:cNvSpPr txBox="1"/>
                <p:nvPr/>
              </p:nvSpPr>
              <p:spPr>
                <a:xfrm>
                  <a:off x="6069302" y="1388824"/>
                  <a:ext cx="1771960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: </m:t>
                        </m:r>
                      </m:oMath>
                    </m:oMathPara>
                  </a14:m>
                  <a:endParaRPr kumimoji="1"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7B796E7-7D5F-5C48-9218-B2E92724B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302" y="1388824"/>
                  <a:ext cx="1771960" cy="668645"/>
                </a:xfrm>
                <a:prstGeom prst="rect">
                  <a:avLst/>
                </a:prstGeom>
                <a:blipFill>
                  <a:blip r:embed="rId3"/>
                  <a:stretch>
                    <a:fillRect t="-7407" b="-18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5CEE438-B735-0B4D-A443-1CF5CED39220}"/>
                    </a:ext>
                  </a:extLst>
                </p:cNvPr>
                <p:cNvSpPr txBox="1"/>
                <p:nvPr/>
              </p:nvSpPr>
              <p:spPr>
                <a:xfrm>
                  <a:off x="8655991" y="1356814"/>
                  <a:ext cx="1768497" cy="6677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 :</m:t>
                        </m:r>
                      </m:oMath>
                    </m:oMathPara>
                  </a14:m>
                  <a:endParaRPr kumimoji="1"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5CEE438-B735-0B4D-A443-1CF5CED392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5991" y="1356814"/>
                  <a:ext cx="1768497" cy="667747"/>
                </a:xfrm>
                <a:prstGeom prst="rect">
                  <a:avLst/>
                </a:prstGeom>
                <a:blipFill>
                  <a:blip r:embed="rId4"/>
                  <a:stretch>
                    <a:fillRect t="-7547" b="-18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53A56C7-F4A7-3040-9D31-4A843F3BC4E2}"/>
                    </a:ext>
                  </a:extLst>
                </p:cNvPr>
                <p:cNvSpPr txBox="1"/>
                <p:nvPr/>
              </p:nvSpPr>
              <p:spPr>
                <a:xfrm>
                  <a:off x="7951037" y="669112"/>
                  <a:ext cx="646176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≅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53A56C7-F4A7-3040-9D31-4A843F3BC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037" y="669112"/>
                  <a:ext cx="646176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31D4885-A4CA-E94F-9DDA-D07C721B5F48}"/>
              </a:ext>
            </a:extLst>
          </p:cNvPr>
          <p:cNvGrpSpPr/>
          <p:nvPr/>
        </p:nvGrpSpPr>
        <p:grpSpPr>
          <a:xfrm>
            <a:off x="6518477" y="3729706"/>
            <a:ext cx="4355186" cy="1692344"/>
            <a:chOff x="6069302" y="365125"/>
            <a:chExt cx="4355186" cy="169234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588FFCF-4BE6-E942-97E7-991A0C91B5BC}"/>
                </a:ext>
              </a:extLst>
            </p:cNvPr>
            <p:cNvSpPr/>
            <p:nvPr/>
          </p:nvSpPr>
          <p:spPr>
            <a:xfrm>
              <a:off x="6324600" y="365125"/>
              <a:ext cx="1438656" cy="922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RLPN </a:t>
              </a:r>
            </a:p>
            <a:p>
              <a:pPr algn="ctr"/>
              <a:r>
                <a:rPr kumimoji="1" lang="en-US" altLang="zh-CN" dirty="0"/>
                <a:t>Oracle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2C56D6F-C0C6-2045-8D4B-B1F06FCF5763}"/>
                </a:ext>
              </a:extLst>
            </p:cNvPr>
            <p:cNvSpPr/>
            <p:nvPr/>
          </p:nvSpPr>
          <p:spPr>
            <a:xfrm>
              <a:off x="8820912" y="365125"/>
              <a:ext cx="1438656" cy="922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Uniform Oracle</a:t>
              </a:r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235819D-0DAD-1848-B523-0D373FDEC531}"/>
                    </a:ext>
                  </a:extLst>
                </p:cNvPr>
                <p:cNvSpPr txBox="1"/>
                <p:nvPr/>
              </p:nvSpPr>
              <p:spPr>
                <a:xfrm>
                  <a:off x="6069302" y="1388824"/>
                  <a:ext cx="1770165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: </m:t>
                        </m:r>
                      </m:oMath>
                    </m:oMathPara>
                  </a14:m>
                  <a:endParaRPr kumimoji="1"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235819D-0DAD-1848-B523-0D373FDEC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302" y="1388824"/>
                  <a:ext cx="1770165" cy="668645"/>
                </a:xfrm>
                <a:prstGeom prst="rect">
                  <a:avLst/>
                </a:prstGeom>
                <a:blipFill>
                  <a:blip r:embed="rId6"/>
                  <a:stretch>
                    <a:fillRect t="-7547" b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2D2784C-4FC4-4947-B16C-FE1D0D2F53F9}"/>
                    </a:ext>
                  </a:extLst>
                </p:cNvPr>
                <p:cNvSpPr txBox="1"/>
                <p:nvPr/>
              </p:nvSpPr>
              <p:spPr>
                <a:xfrm>
                  <a:off x="8655991" y="1356814"/>
                  <a:ext cx="1768497" cy="6677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 :</m:t>
                        </m:r>
                      </m:oMath>
                    </m:oMathPara>
                  </a14:m>
                  <a:endParaRPr kumimoji="1" lang="en-US" altLang="zh-CN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b="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2D2784C-4FC4-4947-B16C-FE1D0D2F5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5991" y="1356814"/>
                  <a:ext cx="1768497" cy="667747"/>
                </a:xfrm>
                <a:prstGeom prst="rect">
                  <a:avLst/>
                </a:prstGeom>
                <a:blipFill>
                  <a:blip r:embed="rId7"/>
                  <a:stretch>
                    <a:fillRect t="-7547" b="-18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02CF415-341F-6F4B-92AF-A76D07B07921}"/>
                    </a:ext>
                  </a:extLst>
                </p:cNvPr>
                <p:cNvSpPr txBox="1"/>
                <p:nvPr/>
              </p:nvSpPr>
              <p:spPr>
                <a:xfrm>
                  <a:off x="7951037" y="669112"/>
                  <a:ext cx="646176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≅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02CF415-341F-6F4B-92AF-A76D07B07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037" y="669112"/>
                  <a:ext cx="646176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095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CB315-71DD-D94F-98EF-DA3B4E4F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Preliminary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2A2758-7A98-8442-93AA-855BD52E0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Distributed Point Function (FSS for point function)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DPF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Gen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DPF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FullEval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Correctness: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,…,0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Security: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𝑆𝑖𝑚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𝐿𝑒𝑎𝑘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2A2758-7A98-8442-93AA-855BD52E0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5DBA69C-12EC-B348-ABC4-4D076B018C2F}"/>
                  </a:ext>
                </a:extLst>
              </p:cNvPr>
              <p:cNvSpPr txBox="1"/>
              <p:nvPr/>
            </p:nvSpPr>
            <p:spPr>
              <a:xfrm>
                <a:off x="5242560" y="4120896"/>
                <a:ext cx="1458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en-US" altLang="zh-CN" dirty="0"/>
                  <a:t> position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5DBA69C-12EC-B348-ABC4-4D076B018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4120896"/>
                <a:ext cx="1458028" cy="369332"/>
              </a:xfrm>
              <a:prstGeom prst="rect">
                <a:avLst/>
              </a:prstGeom>
              <a:blipFill>
                <a:blip r:embed="rId3"/>
                <a:stretch>
                  <a:fillRect t="-6667" r="-258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01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D6EB5-E722-CD44-BE8D-FB176F75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PCG for OLE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EBE83B-72AC-F643-ABA6-2EAB048D1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3631"/>
          </a:xfrm>
        </p:spPr>
        <p:txBody>
          <a:bodyPr/>
          <a:lstStyle/>
          <a:p>
            <a:r>
              <a:rPr kumimoji="1" lang="en-US" altLang="zh-CN" dirty="0"/>
              <a:t>The Crypto 2019 construction for bilinear correlation :</a:t>
            </a:r>
          </a:p>
          <a:p>
            <a:endParaRPr kumimoji="1" lang="zh-CN" altLang="en-US" dirty="0"/>
          </a:p>
        </p:txBody>
      </p:sp>
      <p:pic>
        <p:nvPicPr>
          <p:cNvPr id="5" name="图形 4" descr="男性形象">
            <a:extLst>
              <a:ext uri="{FF2B5EF4-FFF2-40B4-BE49-F238E27FC236}">
                <a16:creationId xmlns:a16="http://schemas.microsoft.com/office/drawing/2014/main" id="{71B4B592-22FA-7345-9C1E-0CE0D0A5F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1079" y="2429256"/>
            <a:ext cx="914400" cy="914400"/>
          </a:xfrm>
          <a:prstGeom prst="rect">
            <a:avLst/>
          </a:prstGeom>
        </p:spPr>
      </p:pic>
      <p:pic>
        <p:nvPicPr>
          <p:cNvPr id="7" name="图形 6" descr="女性形象">
            <a:extLst>
              <a:ext uri="{FF2B5EF4-FFF2-40B4-BE49-F238E27FC236}">
                <a16:creationId xmlns:a16="http://schemas.microsoft.com/office/drawing/2014/main" id="{2F5B2801-A265-A749-B401-1E9149AD85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8357" y="2429256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76A4E3-55DB-8647-A8DB-8288F5A11D9A}"/>
              </a:ext>
            </a:extLst>
          </p:cNvPr>
          <p:cNvSpPr txBox="1"/>
          <p:nvPr/>
        </p:nvSpPr>
        <p:spPr>
          <a:xfrm>
            <a:off x="2963155" y="329392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Alice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6F0387-ACD3-DA41-B289-0EC745697705}"/>
              </a:ext>
            </a:extLst>
          </p:cNvPr>
          <p:cNvSpPr txBox="1"/>
          <p:nvPr/>
        </p:nvSpPr>
        <p:spPr>
          <a:xfrm>
            <a:off x="7260761" y="329392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6FDB601-8842-9641-B385-6E5E840B3476}"/>
                  </a:ext>
                </a:extLst>
              </p:cNvPr>
              <p:cNvSpPr txBox="1"/>
              <p:nvPr/>
            </p:nvSpPr>
            <p:spPr>
              <a:xfrm>
                <a:off x="1977008" y="3599774"/>
                <a:ext cx="2657095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𝐵𝑒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𝑤𝑡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𝐹𝑆𝑆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𝐺𝑒𝑛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6FDB601-8842-9641-B385-6E5E840B3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08" y="3599774"/>
                <a:ext cx="2657095" cy="668645"/>
              </a:xfrm>
              <a:prstGeom prst="rect">
                <a:avLst/>
              </a:prstGeom>
              <a:blipFill>
                <a:blip r:embed="rId7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DB37447-19B1-A54D-B0F7-F2F1895C1D48}"/>
                  </a:ext>
                </a:extLst>
              </p:cNvPr>
              <p:cNvSpPr txBox="1"/>
              <p:nvPr/>
            </p:nvSpPr>
            <p:spPr>
              <a:xfrm>
                <a:off x="6229351" y="3618919"/>
                <a:ext cx="2657095" cy="677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𝐵𝑒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𝑤𝑡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𝐹𝑆𝑆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𝐺𝑒𝑛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DB37447-19B1-A54D-B0F7-F2F1895C1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1" y="3618919"/>
                <a:ext cx="2657095" cy="677493"/>
              </a:xfrm>
              <a:prstGeom prst="rect">
                <a:avLst/>
              </a:prstGeom>
              <a:blipFill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双中括号 18">
            <a:extLst>
              <a:ext uri="{FF2B5EF4-FFF2-40B4-BE49-F238E27FC236}">
                <a16:creationId xmlns:a16="http://schemas.microsoft.com/office/drawing/2014/main" id="{BD06C30D-40C7-DB41-B458-F567570124DC}"/>
              </a:ext>
            </a:extLst>
          </p:cNvPr>
          <p:cNvSpPr/>
          <p:nvPr/>
        </p:nvSpPr>
        <p:spPr>
          <a:xfrm>
            <a:off x="1977008" y="3619319"/>
            <a:ext cx="2657095" cy="719328"/>
          </a:xfrm>
          <a:prstGeom prst="bracketPair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双中括号 19">
            <a:extLst>
              <a:ext uri="{FF2B5EF4-FFF2-40B4-BE49-F238E27FC236}">
                <a16:creationId xmlns:a16="http://schemas.microsoft.com/office/drawing/2014/main" id="{78EB9FBF-708A-9B49-8A14-BEC3CAED9A87}"/>
              </a:ext>
            </a:extLst>
          </p:cNvPr>
          <p:cNvSpPr/>
          <p:nvPr/>
        </p:nvSpPr>
        <p:spPr>
          <a:xfrm>
            <a:off x="6229350" y="3618919"/>
            <a:ext cx="2657095" cy="719328"/>
          </a:xfrm>
          <a:prstGeom prst="bracketPair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9C8D8D-D149-1841-B9CD-2B145993D150}"/>
                  </a:ext>
                </a:extLst>
              </p:cNvPr>
              <p:cNvSpPr txBox="1"/>
              <p:nvPr/>
            </p:nvSpPr>
            <p:spPr>
              <a:xfrm>
                <a:off x="1162426" y="3793917"/>
                <a:ext cx="814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≔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9C8D8D-D149-1841-B9CD-2B145993D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26" y="3793917"/>
                <a:ext cx="814582" cy="369332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722E692-AF72-1248-B699-77A37E8131BC}"/>
                  </a:ext>
                </a:extLst>
              </p:cNvPr>
              <p:cNvSpPr txBox="1"/>
              <p:nvPr/>
            </p:nvSpPr>
            <p:spPr>
              <a:xfrm>
                <a:off x="5448685" y="3763332"/>
                <a:ext cx="809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≔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722E692-AF72-1248-B699-77A37E813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685" y="3763332"/>
                <a:ext cx="809261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1464185-691B-454B-ABF9-CE22FB117682}"/>
              </a:ext>
            </a:extLst>
          </p:cNvPr>
          <p:cNvSpPr txBox="1"/>
          <p:nvPr/>
        </p:nvSpPr>
        <p:spPr>
          <a:xfrm>
            <a:off x="838200" y="4462562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0" dirty="0"/>
              <a:t>Expand: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862FE1-56B2-7349-80C5-AEA603BDC7FB}"/>
                  </a:ext>
                </a:extLst>
              </p:cNvPr>
              <p:cNvSpPr txBox="1"/>
              <p:nvPr/>
            </p:nvSpPr>
            <p:spPr>
              <a:xfrm>
                <a:off x="1162426" y="5016131"/>
                <a:ext cx="36198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FSS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Expand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862FE1-56B2-7349-80C5-AEA603BDC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26" y="5016131"/>
                <a:ext cx="3619885" cy="646331"/>
              </a:xfrm>
              <a:prstGeom prst="rect">
                <a:avLst/>
              </a:prstGeom>
              <a:blipFill>
                <a:blip r:embed="rId11"/>
                <a:stretch>
                  <a:fillRect l="-1399" t="-7843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00CB8EC-F0E0-B44A-8AB4-13A3F12A9EE0}"/>
                  </a:ext>
                </a:extLst>
              </p:cNvPr>
              <p:cNvSpPr txBox="1"/>
              <p:nvPr/>
            </p:nvSpPr>
            <p:spPr>
              <a:xfrm>
                <a:off x="5747954" y="4997335"/>
                <a:ext cx="3619885" cy="65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FSS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Expand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00CB8EC-F0E0-B44A-8AB4-13A3F12A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954" y="4997335"/>
                <a:ext cx="3619885" cy="655179"/>
              </a:xfrm>
              <a:prstGeom prst="rect">
                <a:avLst/>
              </a:prstGeom>
              <a:blipFill>
                <a:blip r:embed="rId12"/>
                <a:stretch>
                  <a:fillRect l="-1399" t="-576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77E5C3E-68FB-8D43-A762-CD3BCE28A7E8}"/>
                  </a:ext>
                </a:extLst>
              </p:cNvPr>
              <p:cNvSpPr txBox="1"/>
              <p:nvPr/>
            </p:nvSpPr>
            <p:spPr>
              <a:xfrm>
                <a:off x="838199" y="6066143"/>
                <a:ext cx="105155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Problem: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⊗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en-US" altLang="zh-CN" sz="2400" dirty="0"/>
                  <a:t> has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zh-CN" sz="2400" dirty="0"/>
                  <a:t> computational complexity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77E5C3E-68FB-8D43-A762-CD3BCE28A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6066143"/>
                <a:ext cx="10515599" cy="461665"/>
              </a:xfrm>
              <a:prstGeom prst="rect">
                <a:avLst/>
              </a:prstGeom>
              <a:blipFill>
                <a:blip r:embed="rId13"/>
                <a:stretch>
                  <a:fillRect l="-724" t="-10526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11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5A32D-D96A-9144-9308-4883D39E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PCG for OLE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2DE12-1BBD-584B-B7B6-5DC9FB2EB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3947"/>
          </a:xfrm>
        </p:spPr>
        <p:txBody>
          <a:bodyPr/>
          <a:lstStyle/>
          <a:p>
            <a:r>
              <a:rPr kumimoji="1" lang="en-US" altLang="zh-CN" dirty="0"/>
              <a:t>Solution: Polynomial Product and Ring-LPN</a:t>
            </a:r>
          </a:p>
        </p:txBody>
      </p:sp>
      <p:pic>
        <p:nvPicPr>
          <p:cNvPr id="4" name="图形 3" descr="男性形象">
            <a:extLst>
              <a:ext uri="{FF2B5EF4-FFF2-40B4-BE49-F238E27FC236}">
                <a16:creationId xmlns:a16="http://schemas.microsoft.com/office/drawing/2014/main" id="{B7B129BE-FB55-D74E-A344-960A6211A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1079" y="2514600"/>
            <a:ext cx="914400" cy="914400"/>
          </a:xfrm>
          <a:prstGeom prst="rect">
            <a:avLst/>
          </a:prstGeom>
        </p:spPr>
      </p:pic>
      <p:pic>
        <p:nvPicPr>
          <p:cNvPr id="5" name="图形 4" descr="女性形象">
            <a:extLst>
              <a:ext uri="{FF2B5EF4-FFF2-40B4-BE49-F238E27FC236}">
                <a16:creationId xmlns:a16="http://schemas.microsoft.com/office/drawing/2014/main" id="{323B3E9A-E777-3B47-9D07-7E7D6B9E6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357" y="2514600"/>
            <a:ext cx="9144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A34883-6424-974E-B39B-CA4B51A44E8B}"/>
              </a:ext>
            </a:extLst>
          </p:cNvPr>
          <p:cNvSpPr txBox="1"/>
          <p:nvPr/>
        </p:nvSpPr>
        <p:spPr>
          <a:xfrm>
            <a:off x="2963155" y="33792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Alice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8D71C9-E37D-3840-A7EC-32AA9452EA41}"/>
              </a:ext>
            </a:extLst>
          </p:cNvPr>
          <p:cNvSpPr txBox="1"/>
          <p:nvPr/>
        </p:nvSpPr>
        <p:spPr>
          <a:xfrm>
            <a:off x="7260761" y="337927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14F2E9A-AA11-714E-A240-510BA72EE3B8}"/>
                  </a:ext>
                </a:extLst>
              </p:cNvPr>
              <p:cNvSpPr txBox="1"/>
              <p:nvPr/>
            </p:nvSpPr>
            <p:spPr>
              <a:xfrm>
                <a:off x="1977008" y="3685118"/>
                <a:ext cx="2954232" cy="690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𝑤𝑡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𝐹𝑆𝑆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𝐺𝑒𝑛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14F2E9A-AA11-714E-A240-510BA72EE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08" y="3685118"/>
                <a:ext cx="2954232" cy="690061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双中括号 9">
            <a:extLst>
              <a:ext uri="{FF2B5EF4-FFF2-40B4-BE49-F238E27FC236}">
                <a16:creationId xmlns:a16="http://schemas.microsoft.com/office/drawing/2014/main" id="{50D077B8-9E58-5848-BA2C-18C6B8DD630A}"/>
              </a:ext>
            </a:extLst>
          </p:cNvPr>
          <p:cNvSpPr/>
          <p:nvPr/>
        </p:nvSpPr>
        <p:spPr>
          <a:xfrm>
            <a:off x="1977008" y="3704663"/>
            <a:ext cx="3033904" cy="719328"/>
          </a:xfrm>
          <a:prstGeom prst="bracketPair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5CBC8C-2E66-F74C-9D90-24AA5E0CFA61}"/>
                  </a:ext>
                </a:extLst>
              </p:cNvPr>
              <p:cNvSpPr txBox="1"/>
              <p:nvPr/>
            </p:nvSpPr>
            <p:spPr>
              <a:xfrm>
                <a:off x="1162426" y="3879261"/>
                <a:ext cx="814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≔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5CBC8C-2E66-F74C-9D90-24AA5E0C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26" y="3879261"/>
                <a:ext cx="814582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2F9A46A-612C-DC4A-82FE-C2B09104BC94}"/>
                  </a:ext>
                </a:extLst>
              </p:cNvPr>
              <p:cNvSpPr txBox="1"/>
              <p:nvPr/>
            </p:nvSpPr>
            <p:spPr>
              <a:xfrm>
                <a:off x="5448685" y="3848676"/>
                <a:ext cx="809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≔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2F9A46A-612C-DC4A-82FE-C2B09104B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685" y="3848676"/>
                <a:ext cx="809261" cy="369332"/>
              </a:xfrm>
              <a:prstGeom prst="rect">
                <a:avLst/>
              </a:prstGeom>
              <a:blipFill>
                <a:blip r:embed="rId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0DACAC-0A0A-2044-8CC3-C9705C7688BD}"/>
                  </a:ext>
                </a:extLst>
              </p:cNvPr>
              <p:cNvSpPr txBox="1"/>
              <p:nvPr/>
            </p:nvSpPr>
            <p:spPr>
              <a:xfrm>
                <a:off x="838200" y="4547906"/>
                <a:ext cx="45019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400" b="0" dirty="0"/>
                  <a:t>Expand: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0DACAC-0A0A-2044-8CC3-C9705C768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47906"/>
                <a:ext cx="4501938" cy="461665"/>
              </a:xfrm>
              <a:prstGeom prst="rect">
                <a:avLst/>
              </a:prstGeom>
              <a:blipFill>
                <a:blip r:embed="rId9"/>
                <a:stretch>
                  <a:fillRect l="-1972" t="-21622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A4A85E7-055E-E042-8518-67CC25D2F4DE}"/>
                  </a:ext>
                </a:extLst>
              </p:cNvPr>
              <p:cNvSpPr txBox="1"/>
              <p:nvPr/>
            </p:nvSpPr>
            <p:spPr>
              <a:xfrm>
                <a:off x="1162426" y="5101475"/>
                <a:ext cx="40557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Output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=⟨</m:t>
                    </m:r>
                    <m:acc>
                      <m:accPr>
                        <m:chr m:val="⃗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=⟨</m:t>
                    </m:r>
                    <m:acc>
                      <m:accPr>
                        <m:chr m:val="⃗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acc>
                      <m:accPr>
                        <m:chr m:val="⃗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FSS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Expand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A4A85E7-055E-E042-8518-67CC25D2F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26" y="5101475"/>
                <a:ext cx="4055750" cy="646331"/>
              </a:xfrm>
              <a:prstGeom prst="rect">
                <a:avLst/>
              </a:prstGeom>
              <a:blipFill>
                <a:blip r:embed="rId10"/>
                <a:stretch>
                  <a:fillRect l="-1250" t="-7692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F9CF4E-EA13-624A-BE8B-98C282B2CDB2}"/>
                  </a:ext>
                </a:extLst>
              </p:cNvPr>
              <p:cNvSpPr txBox="1"/>
              <p:nvPr/>
            </p:nvSpPr>
            <p:spPr>
              <a:xfrm>
                <a:off x="6243206" y="3636306"/>
                <a:ext cx="2954232" cy="690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𝑤𝑡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𝐹𝑆𝑆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𝐺𝑒𝑛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F9CF4E-EA13-624A-BE8B-98C282B2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06" y="3636306"/>
                <a:ext cx="2954232" cy="690061"/>
              </a:xfrm>
              <a:prstGeom prst="rect">
                <a:avLst/>
              </a:prstGeom>
              <a:blipFill>
                <a:blip r:embed="rId11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双中括号 17">
            <a:extLst>
              <a:ext uri="{FF2B5EF4-FFF2-40B4-BE49-F238E27FC236}">
                <a16:creationId xmlns:a16="http://schemas.microsoft.com/office/drawing/2014/main" id="{EA3B466A-D744-6443-8BD0-D77A722537C0}"/>
              </a:ext>
            </a:extLst>
          </p:cNvPr>
          <p:cNvSpPr/>
          <p:nvPr/>
        </p:nvSpPr>
        <p:spPr>
          <a:xfrm>
            <a:off x="6243206" y="3655851"/>
            <a:ext cx="3033904" cy="719328"/>
          </a:xfrm>
          <a:prstGeom prst="bracketPair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A94C2C2-F150-B445-9165-1FCC1FB00214}"/>
                  </a:ext>
                </a:extLst>
              </p:cNvPr>
              <p:cNvSpPr txBox="1"/>
              <p:nvPr/>
            </p:nvSpPr>
            <p:spPr>
              <a:xfrm>
                <a:off x="5827921" y="5139766"/>
                <a:ext cx="4055750" cy="65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=⟨</m:t>
                    </m:r>
                    <m:acc>
                      <m:accPr>
                        <m:chr m:val="⃗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=⟨</m:t>
                    </m:r>
                    <m:acc>
                      <m:accPr>
                        <m:chr m:val="⃗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acc>
                      <m:accPr>
                        <m:chr m:val="⃗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FSS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Expand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A94C2C2-F150-B445-9165-1FCC1FB0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921" y="5139766"/>
                <a:ext cx="4055750" cy="655179"/>
              </a:xfrm>
              <a:prstGeom prst="rect">
                <a:avLst/>
              </a:prstGeom>
              <a:blipFill>
                <a:blip r:embed="rId12"/>
                <a:stretch>
                  <a:fillRect l="-935" t="-5660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0ACD35-0DBA-8042-8254-6F8FFEB29F80}"/>
                  </a:ext>
                </a:extLst>
              </p:cNvPr>
              <p:cNvSpPr txBox="1"/>
              <p:nvPr/>
            </p:nvSpPr>
            <p:spPr>
              <a:xfrm>
                <a:off x="2848357" y="6003691"/>
                <a:ext cx="5448415" cy="412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mtClean="0">
                          <a:latin typeface="Cambria Math" panose="02040503050406030204" pitchFamily="18" charset="0"/>
                        </a:rPr>
                        <m:t>FSS</m:t>
                      </m:r>
                      <m:r>
                        <a:rPr kumimoji="1" lang="en-US" altLang="zh-CN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 smtClean="0">
                          <a:latin typeface="Cambria Math" panose="02040503050406030204" pitchFamily="18" charset="0"/>
                        </a:rPr>
                        <m:t>Expand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FSS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Expand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0ACD35-0DBA-8042-8254-6F8FFEB29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357" y="6003691"/>
                <a:ext cx="5448415" cy="412870"/>
              </a:xfrm>
              <a:prstGeom prst="rect">
                <a:avLst/>
              </a:prstGeom>
              <a:blipFill>
                <a:blip r:embed="rId13"/>
                <a:stretch>
                  <a:fillRect t="-11765"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8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1352</Words>
  <Application>Microsoft Macintosh PowerPoint</Application>
  <PresentationFormat>宽屏</PresentationFormat>
  <Paragraphs>351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Arial</vt:lpstr>
      <vt:lpstr>Cambria Math</vt:lpstr>
      <vt:lpstr>Office 主题​​</vt:lpstr>
      <vt:lpstr>Efficient Pseudorandom Correlation Generators from Ring-LPN</vt:lpstr>
      <vt:lpstr>Synopsis</vt:lpstr>
      <vt:lpstr>Introduction</vt:lpstr>
      <vt:lpstr>Synopsis</vt:lpstr>
      <vt:lpstr>Preliminary</vt:lpstr>
      <vt:lpstr>Preliminary</vt:lpstr>
      <vt:lpstr>Preliminary</vt:lpstr>
      <vt:lpstr>PCG for OLE</vt:lpstr>
      <vt:lpstr>PCG for OLE</vt:lpstr>
      <vt:lpstr>Extension</vt:lpstr>
      <vt:lpstr>Synopsis</vt:lpstr>
      <vt:lpstr>Setup Protocol</vt:lpstr>
      <vt:lpstr>Target Functionality</vt:lpstr>
      <vt:lpstr>Target Functionality</vt:lpstr>
      <vt:lpstr>Corruptible Scaled Unit Vector Function</vt:lpstr>
      <vt:lpstr>Idea of [Ds17]: GGM + 2PC</vt:lpstr>
      <vt:lpstr>Invariants</vt:lpstr>
      <vt:lpstr>Distributed Setup, Level 0</vt:lpstr>
      <vt:lpstr>Analysis of Distributed Setup, Level 0</vt:lpstr>
      <vt:lpstr>Distributed Setup, Level 1</vt:lpstr>
      <vt:lpstr>Analysis of Distributed Setup, Level 1</vt:lpstr>
      <vt:lpstr>Distributed Setup, Level log⁡D</vt:lpstr>
      <vt:lpstr>Checking</vt:lpstr>
      <vt:lpstr>Ring-LPN with Static Leakage</vt:lpstr>
      <vt:lpstr>Corruptible OLE Protocol</vt:lpstr>
      <vt:lpstr>Security in the 2PC, cSUV-hybrid Model</vt:lpstr>
      <vt:lpstr>Security in the 2PC, cSUV-hybrid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Pseudorandom Correlation Generators from Ring-LPN</dc:title>
  <dc:creator>崔泓睿</dc:creator>
  <cp:lastModifiedBy>崔泓睿</cp:lastModifiedBy>
  <cp:revision>29</cp:revision>
  <dcterms:created xsi:type="dcterms:W3CDTF">2021-10-26T04:02:40Z</dcterms:created>
  <dcterms:modified xsi:type="dcterms:W3CDTF">2021-12-01T13:12:12Z</dcterms:modified>
</cp:coreProperties>
</file>