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0427DB-BA2D-4742-A916-12EA60758505}" v="653" dt="2024-09-13T00:50:42.280"/>
    <p1510:client id="{C9E2D021-63C1-BB46-B2DE-B3C945138F93}" v="209" dt="2024-09-13T01:46:25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7"/>
  </p:normalViewPr>
  <p:slideViewPr>
    <p:cSldViewPr snapToGrid="0">
      <p:cViewPr varScale="1">
        <p:scale>
          <a:sx n="100" d="100"/>
          <a:sy n="100" d="100"/>
        </p:scale>
        <p:origin x="10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43A76A3-ADC8-4477-8FC1-B9DD55D84908}" type="datetime1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436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9/12/24</a:t>
            </a:fld>
            <a:endParaRPr lang="en-US" sz="10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91329810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9/12/24</a:t>
            </a:fld>
            <a:endParaRPr lang="en-US" sz="10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69037370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9/12/24</a:t>
            </a:fld>
            <a:endParaRPr lang="en-US" sz="10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9806142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CD0C193-4974-4A1F-9C63-07D595E30D66}" type="datetime1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92609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9/12/24</a:t>
            </a:fld>
            <a:endParaRPr lang="en-US" sz="10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11234015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9/12/24</a:t>
            </a:fld>
            <a:endParaRPr lang="en-US" sz="100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31916498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9/12/24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0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9/12/24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1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A8D24A4-5FEC-4062-8995-EB21925B3B40}" type="datetime1">
              <a:rPr lang="en-US" smtClean="0"/>
              <a:t>9/12/24</a:t>
            </a:fld>
            <a:endParaRPr lang="en-US" sz="10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784922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562EB47-45B4-4EF5-A743-B4885DD2F060}" type="datetime1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9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9/12/24</a:t>
            </a:fld>
            <a:endParaRPr lang="en-US" sz="10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859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A12C1C4-26F6-4081-94EB-94DEAD951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ainbow on sky">
            <a:extLst>
              <a:ext uri="{FF2B5EF4-FFF2-40B4-BE49-F238E27FC236}">
                <a16:creationId xmlns:a16="http://schemas.microsoft.com/office/drawing/2014/main" id="{2962DC97-4AC6-5D83-0FAF-0F79593A63E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7037" r="1" b="1"/>
          <a:stretch/>
        </p:blipFill>
        <p:spPr>
          <a:xfrm>
            <a:off x="1140074" y="10"/>
            <a:ext cx="1105192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FD72A3-7CB7-62BB-89E4-9B3A7F53C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2621" y="1098388"/>
            <a:ext cx="8134319" cy="3798251"/>
          </a:xfrm>
        </p:spPr>
        <p:txBody>
          <a:bodyPr>
            <a:normAutofit/>
          </a:bodyPr>
          <a:lstStyle/>
          <a:p>
            <a:pPr algn="l"/>
            <a:r>
              <a:rPr lang="en-US" sz="8000">
                <a:solidFill>
                  <a:srgbClr val="FFFFFF"/>
                </a:solidFill>
              </a:rPr>
              <a:t>On Cloud Wine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FFF57-9DAA-FCE1-E77C-54850D93D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2621" y="5168900"/>
            <a:ext cx="7788270" cy="826127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90000"/>
              </a:lnSpc>
            </a:pPr>
            <a:r>
              <a:rPr lang="en-US" sz="1200"/>
              <a:t>Team Cushion</a:t>
            </a:r>
          </a:p>
          <a:p>
            <a:pPr algn="l">
              <a:lnSpc>
                <a:spcPct val="170000"/>
              </a:lnSpc>
            </a:pPr>
            <a:r>
              <a:rPr lang="en-US" sz="1200"/>
              <a:t>Tim Barney, Dylan Davis, Ange Ndjeka, OLUWASEUN OREPEKAN, Nolan Simmons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B515DB-08C0-CD13-D4AC-377446C8C4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646" r="24869"/>
          <a:stretch/>
        </p:blipFill>
        <p:spPr>
          <a:xfrm>
            <a:off x="20" y="10"/>
            <a:ext cx="2814618" cy="6857990"/>
          </a:xfrm>
          <a:custGeom>
            <a:avLst/>
            <a:gdLst/>
            <a:ahLst/>
            <a:cxnLst/>
            <a:rect l="l" t="t" r="r" b="b"/>
            <a:pathLst>
              <a:path w="2814638" h="6858000">
                <a:moveTo>
                  <a:pt x="0" y="0"/>
                </a:moveTo>
                <a:lnTo>
                  <a:pt x="1414463" y="0"/>
                </a:lnTo>
                <a:lnTo>
                  <a:pt x="1438275" y="88900"/>
                </a:lnTo>
                <a:lnTo>
                  <a:pt x="1462088" y="176213"/>
                </a:lnTo>
                <a:lnTo>
                  <a:pt x="1489075" y="261938"/>
                </a:lnTo>
                <a:lnTo>
                  <a:pt x="1519238" y="344488"/>
                </a:lnTo>
                <a:lnTo>
                  <a:pt x="1555750" y="422275"/>
                </a:lnTo>
                <a:lnTo>
                  <a:pt x="1598613" y="495300"/>
                </a:lnTo>
                <a:lnTo>
                  <a:pt x="1644650" y="557213"/>
                </a:lnTo>
                <a:lnTo>
                  <a:pt x="1697038" y="614363"/>
                </a:lnTo>
                <a:lnTo>
                  <a:pt x="1754188" y="669925"/>
                </a:lnTo>
                <a:lnTo>
                  <a:pt x="1817688" y="723900"/>
                </a:lnTo>
                <a:lnTo>
                  <a:pt x="1881188" y="773113"/>
                </a:lnTo>
                <a:lnTo>
                  <a:pt x="1947863" y="825500"/>
                </a:lnTo>
                <a:lnTo>
                  <a:pt x="2016125" y="874713"/>
                </a:lnTo>
                <a:lnTo>
                  <a:pt x="2081213" y="927100"/>
                </a:lnTo>
                <a:lnTo>
                  <a:pt x="2146301" y="979488"/>
                </a:lnTo>
                <a:lnTo>
                  <a:pt x="2206625" y="1033463"/>
                </a:lnTo>
                <a:lnTo>
                  <a:pt x="2262188" y="1090613"/>
                </a:lnTo>
                <a:lnTo>
                  <a:pt x="2311401" y="1150938"/>
                </a:lnTo>
                <a:lnTo>
                  <a:pt x="2355851" y="1214438"/>
                </a:lnTo>
                <a:lnTo>
                  <a:pt x="2389188" y="1282700"/>
                </a:lnTo>
                <a:lnTo>
                  <a:pt x="2414588" y="1358900"/>
                </a:lnTo>
                <a:lnTo>
                  <a:pt x="2428875" y="1439863"/>
                </a:lnTo>
                <a:lnTo>
                  <a:pt x="2435225" y="1524000"/>
                </a:lnTo>
                <a:lnTo>
                  <a:pt x="2435225" y="1608138"/>
                </a:lnTo>
                <a:lnTo>
                  <a:pt x="2428875" y="1695450"/>
                </a:lnTo>
                <a:lnTo>
                  <a:pt x="2417763" y="1785938"/>
                </a:lnTo>
                <a:lnTo>
                  <a:pt x="2405063" y="1874838"/>
                </a:lnTo>
                <a:lnTo>
                  <a:pt x="2393951" y="1963738"/>
                </a:lnTo>
                <a:lnTo>
                  <a:pt x="2382838" y="2052638"/>
                </a:lnTo>
                <a:lnTo>
                  <a:pt x="2374901" y="2143125"/>
                </a:lnTo>
                <a:lnTo>
                  <a:pt x="2371725" y="2230438"/>
                </a:lnTo>
                <a:lnTo>
                  <a:pt x="2376488" y="2314575"/>
                </a:lnTo>
                <a:lnTo>
                  <a:pt x="2387601" y="2398713"/>
                </a:lnTo>
                <a:lnTo>
                  <a:pt x="2408238" y="2476500"/>
                </a:lnTo>
                <a:lnTo>
                  <a:pt x="2436813" y="2555875"/>
                </a:lnTo>
                <a:lnTo>
                  <a:pt x="2471738" y="2633663"/>
                </a:lnTo>
                <a:lnTo>
                  <a:pt x="2513013" y="2711450"/>
                </a:lnTo>
                <a:lnTo>
                  <a:pt x="2557463" y="2789238"/>
                </a:lnTo>
                <a:lnTo>
                  <a:pt x="2603501" y="2868613"/>
                </a:lnTo>
                <a:lnTo>
                  <a:pt x="2649538" y="2944813"/>
                </a:lnTo>
                <a:lnTo>
                  <a:pt x="2692401" y="3024188"/>
                </a:lnTo>
                <a:lnTo>
                  <a:pt x="2732088" y="3101975"/>
                </a:lnTo>
                <a:lnTo>
                  <a:pt x="2765425" y="3184525"/>
                </a:lnTo>
                <a:lnTo>
                  <a:pt x="2792413" y="3265488"/>
                </a:lnTo>
                <a:lnTo>
                  <a:pt x="2808288" y="3346450"/>
                </a:lnTo>
                <a:lnTo>
                  <a:pt x="2814638" y="3429000"/>
                </a:lnTo>
                <a:lnTo>
                  <a:pt x="2808288" y="3511550"/>
                </a:lnTo>
                <a:lnTo>
                  <a:pt x="2792413" y="3592513"/>
                </a:lnTo>
                <a:lnTo>
                  <a:pt x="2765425" y="3673475"/>
                </a:lnTo>
                <a:lnTo>
                  <a:pt x="2732088" y="3756025"/>
                </a:lnTo>
                <a:lnTo>
                  <a:pt x="2692401" y="3833813"/>
                </a:lnTo>
                <a:lnTo>
                  <a:pt x="2649538" y="3913188"/>
                </a:lnTo>
                <a:lnTo>
                  <a:pt x="2603501" y="3989388"/>
                </a:lnTo>
                <a:lnTo>
                  <a:pt x="2557463" y="4068763"/>
                </a:lnTo>
                <a:lnTo>
                  <a:pt x="2513013" y="4146550"/>
                </a:lnTo>
                <a:lnTo>
                  <a:pt x="2471738" y="4224338"/>
                </a:lnTo>
                <a:lnTo>
                  <a:pt x="2436813" y="4302125"/>
                </a:lnTo>
                <a:lnTo>
                  <a:pt x="2408238" y="4381500"/>
                </a:lnTo>
                <a:lnTo>
                  <a:pt x="2387601" y="4459288"/>
                </a:lnTo>
                <a:lnTo>
                  <a:pt x="2376488" y="4543425"/>
                </a:lnTo>
                <a:lnTo>
                  <a:pt x="2371725" y="4627563"/>
                </a:lnTo>
                <a:lnTo>
                  <a:pt x="2374901" y="4714875"/>
                </a:lnTo>
                <a:lnTo>
                  <a:pt x="2382838" y="4805363"/>
                </a:lnTo>
                <a:lnTo>
                  <a:pt x="2393951" y="4894263"/>
                </a:lnTo>
                <a:lnTo>
                  <a:pt x="2405063" y="4983163"/>
                </a:lnTo>
                <a:lnTo>
                  <a:pt x="2417763" y="5072063"/>
                </a:lnTo>
                <a:lnTo>
                  <a:pt x="2428875" y="5162550"/>
                </a:lnTo>
                <a:lnTo>
                  <a:pt x="2435225" y="5249863"/>
                </a:lnTo>
                <a:lnTo>
                  <a:pt x="2435225" y="5334000"/>
                </a:lnTo>
                <a:lnTo>
                  <a:pt x="2428875" y="5418138"/>
                </a:lnTo>
                <a:lnTo>
                  <a:pt x="2414588" y="5499100"/>
                </a:lnTo>
                <a:lnTo>
                  <a:pt x="2389188" y="5575300"/>
                </a:lnTo>
                <a:lnTo>
                  <a:pt x="2355851" y="5643563"/>
                </a:lnTo>
                <a:lnTo>
                  <a:pt x="2311401" y="5707063"/>
                </a:lnTo>
                <a:lnTo>
                  <a:pt x="2262188" y="5767388"/>
                </a:lnTo>
                <a:lnTo>
                  <a:pt x="2206625" y="5824538"/>
                </a:lnTo>
                <a:lnTo>
                  <a:pt x="2146301" y="5878513"/>
                </a:lnTo>
                <a:lnTo>
                  <a:pt x="2081213" y="5930900"/>
                </a:lnTo>
                <a:lnTo>
                  <a:pt x="2016125" y="5983288"/>
                </a:lnTo>
                <a:lnTo>
                  <a:pt x="1947863" y="6032500"/>
                </a:lnTo>
                <a:lnTo>
                  <a:pt x="1881188" y="6084888"/>
                </a:lnTo>
                <a:lnTo>
                  <a:pt x="1817688" y="6134100"/>
                </a:lnTo>
                <a:lnTo>
                  <a:pt x="1754188" y="6188075"/>
                </a:lnTo>
                <a:lnTo>
                  <a:pt x="1697038" y="6243638"/>
                </a:lnTo>
                <a:lnTo>
                  <a:pt x="1644650" y="6300788"/>
                </a:lnTo>
                <a:lnTo>
                  <a:pt x="1598613" y="6362700"/>
                </a:lnTo>
                <a:lnTo>
                  <a:pt x="1555750" y="6435725"/>
                </a:lnTo>
                <a:lnTo>
                  <a:pt x="1519238" y="6513513"/>
                </a:lnTo>
                <a:lnTo>
                  <a:pt x="1489075" y="6596063"/>
                </a:lnTo>
                <a:lnTo>
                  <a:pt x="1462088" y="6681788"/>
                </a:lnTo>
                <a:lnTo>
                  <a:pt x="1438275" y="6769100"/>
                </a:lnTo>
                <a:lnTo>
                  <a:pt x="141446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 11">
            <a:extLst>
              <a:ext uri="{FF2B5EF4-FFF2-40B4-BE49-F238E27FC236}">
                <a16:creationId xmlns:a16="http://schemas.microsoft.com/office/drawing/2014/main" id="{FD080599-053F-4025-83FE-3C6D7EF85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4382" y="0"/>
            <a:ext cx="1646238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60F554D9-E644-0AC6-02AE-6E81F8CE44E9}"/>
              </a:ext>
            </a:extLst>
          </p:cNvPr>
          <p:cNvSpPr txBox="1">
            <a:spLocks/>
          </p:cNvSpPr>
          <p:nvPr/>
        </p:nvSpPr>
        <p:spPr>
          <a:xfrm>
            <a:off x="3334061" y="3429000"/>
            <a:ext cx="6997797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</a:rPr>
              <a:t>Sip back and relax</a:t>
            </a:r>
          </a:p>
        </p:txBody>
      </p:sp>
    </p:spTree>
    <p:extLst>
      <p:ext uri="{BB962C8B-B14F-4D97-AF65-F5344CB8AC3E}">
        <p14:creationId xmlns:p14="http://schemas.microsoft.com/office/powerpoint/2010/main" val="491145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C98F4480-8749-4E48-82BB-3A0F2F311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49F694-12BA-47C4-9FF3-570372F3B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071C22-805E-A195-CFEE-19C55024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spc="200">
                <a:solidFill>
                  <a:schemeClr val="tx2"/>
                </a:solidFill>
                <a:latin typeface="+mj-lt"/>
              </a:rPr>
              <a:t>Introduction to the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6BC1E4-C4AF-EE19-D183-50ECC871F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1678" y="2286001"/>
            <a:ext cx="4363595" cy="359359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Bef>
                <a:spcPts val="700"/>
              </a:spcBef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This is a dataset from Kaggle, originating from the University of California in Irine.</a:t>
            </a:r>
          </a:p>
          <a:p>
            <a:pPr indent="-228600">
              <a:lnSpc>
                <a:spcPct val="110000"/>
              </a:lnSpc>
              <a:spcBef>
                <a:spcPts val="700"/>
              </a:spcBef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It was designed for machine learning.</a:t>
            </a:r>
          </a:p>
          <a:p>
            <a:pPr indent="-228600">
              <a:lnSpc>
                <a:spcPct val="110000"/>
              </a:lnSpc>
              <a:spcBef>
                <a:spcPts val="700"/>
              </a:spcBef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https://www.kaggle.com/datasets/uciml/red-wine-quality-cortez-et-al-2009</a:t>
            </a:r>
          </a:p>
        </p:txBody>
      </p:sp>
      <p:pic>
        <p:nvPicPr>
          <p:cNvPr id="9" name="Content Placeholder 8" descr="A bunch of grapes on a vine&#10;&#10;Description automatically generated">
            <a:extLst>
              <a:ext uri="{FF2B5EF4-FFF2-40B4-BE49-F238E27FC236}">
                <a16:creationId xmlns:a16="http://schemas.microsoft.com/office/drawing/2014/main" id="{195F9F88-5C65-5BE0-054C-F3B87E6C6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1691" r="2" b="13401"/>
          <a:stretch/>
        </p:blipFill>
        <p:spPr>
          <a:xfrm>
            <a:off x="6096000" y="580713"/>
            <a:ext cx="5414304" cy="5407737"/>
          </a:xfrm>
          <a:custGeom>
            <a:avLst/>
            <a:gdLst/>
            <a:ahLst/>
            <a:cxnLst/>
            <a:rect l="l" t="t" r="r" b="b"/>
            <a:pathLst>
              <a:path w="3860171" h="3855489">
                <a:moveTo>
                  <a:pt x="1930086" y="0"/>
                </a:moveTo>
                <a:lnTo>
                  <a:pt x="1967540" y="3511"/>
                </a:lnTo>
                <a:lnTo>
                  <a:pt x="2003824" y="12875"/>
                </a:lnTo>
                <a:lnTo>
                  <a:pt x="2038938" y="26920"/>
                </a:lnTo>
                <a:lnTo>
                  <a:pt x="2075222" y="44477"/>
                </a:lnTo>
                <a:lnTo>
                  <a:pt x="2109166" y="64375"/>
                </a:lnTo>
                <a:lnTo>
                  <a:pt x="2144279" y="85443"/>
                </a:lnTo>
                <a:lnTo>
                  <a:pt x="2179393" y="104171"/>
                </a:lnTo>
                <a:lnTo>
                  <a:pt x="2214507" y="122898"/>
                </a:lnTo>
                <a:lnTo>
                  <a:pt x="2248450" y="136943"/>
                </a:lnTo>
                <a:lnTo>
                  <a:pt x="2285905" y="146307"/>
                </a:lnTo>
                <a:lnTo>
                  <a:pt x="2322189" y="150989"/>
                </a:lnTo>
                <a:lnTo>
                  <a:pt x="2360814" y="150989"/>
                </a:lnTo>
                <a:lnTo>
                  <a:pt x="2400610" y="148648"/>
                </a:lnTo>
                <a:lnTo>
                  <a:pt x="2440405" y="143966"/>
                </a:lnTo>
                <a:lnTo>
                  <a:pt x="2480201" y="138114"/>
                </a:lnTo>
                <a:lnTo>
                  <a:pt x="2519996" y="133432"/>
                </a:lnTo>
                <a:lnTo>
                  <a:pt x="2559792" y="129921"/>
                </a:lnTo>
                <a:lnTo>
                  <a:pt x="2597247" y="131091"/>
                </a:lnTo>
                <a:lnTo>
                  <a:pt x="2633531" y="135773"/>
                </a:lnTo>
                <a:lnTo>
                  <a:pt x="2668644" y="146307"/>
                </a:lnTo>
                <a:lnTo>
                  <a:pt x="2697906" y="161523"/>
                </a:lnTo>
                <a:lnTo>
                  <a:pt x="2725997" y="181421"/>
                </a:lnTo>
                <a:lnTo>
                  <a:pt x="2750577" y="204830"/>
                </a:lnTo>
                <a:lnTo>
                  <a:pt x="2775156" y="231750"/>
                </a:lnTo>
                <a:lnTo>
                  <a:pt x="2797395" y="259841"/>
                </a:lnTo>
                <a:lnTo>
                  <a:pt x="2819634" y="289103"/>
                </a:lnTo>
                <a:lnTo>
                  <a:pt x="2841872" y="318364"/>
                </a:lnTo>
                <a:lnTo>
                  <a:pt x="2864111" y="346455"/>
                </a:lnTo>
                <a:lnTo>
                  <a:pt x="2887520" y="373376"/>
                </a:lnTo>
                <a:lnTo>
                  <a:pt x="2914441" y="396785"/>
                </a:lnTo>
                <a:lnTo>
                  <a:pt x="2940191" y="417853"/>
                </a:lnTo>
                <a:lnTo>
                  <a:pt x="2969452" y="434240"/>
                </a:lnTo>
                <a:lnTo>
                  <a:pt x="3001055" y="448285"/>
                </a:lnTo>
                <a:lnTo>
                  <a:pt x="3034998" y="459990"/>
                </a:lnTo>
                <a:lnTo>
                  <a:pt x="3070112" y="470524"/>
                </a:lnTo>
                <a:lnTo>
                  <a:pt x="3105226" y="479888"/>
                </a:lnTo>
                <a:lnTo>
                  <a:pt x="3141510" y="489251"/>
                </a:lnTo>
                <a:lnTo>
                  <a:pt x="3175453" y="499785"/>
                </a:lnTo>
                <a:lnTo>
                  <a:pt x="3209396" y="511490"/>
                </a:lnTo>
                <a:lnTo>
                  <a:pt x="3240999" y="525535"/>
                </a:lnTo>
                <a:lnTo>
                  <a:pt x="3269090" y="543092"/>
                </a:lnTo>
                <a:lnTo>
                  <a:pt x="3294840" y="564161"/>
                </a:lnTo>
                <a:lnTo>
                  <a:pt x="3315908" y="589911"/>
                </a:lnTo>
                <a:lnTo>
                  <a:pt x="3333465" y="618002"/>
                </a:lnTo>
                <a:lnTo>
                  <a:pt x="3347510" y="649604"/>
                </a:lnTo>
                <a:lnTo>
                  <a:pt x="3359215" y="683547"/>
                </a:lnTo>
                <a:lnTo>
                  <a:pt x="3369749" y="717491"/>
                </a:lnTo>
                <a:lnTo>
                  <a:pt x="3379113" y="753775"/>
                </a:lnTo>
                <a:lnTo>
                  <a:pt x="3388476" y="788889"/>
                </a:lnTo>
                <a:lnTo>
                  <a:pt x="3399010" y="824002"/>
                </a:lnTo>
                <a:lnTo>
                  <a:pt x="3410715" y="857946"/>
                </a:lnTo>
                <a:lnTo>
                  <a:pt x="3424760" y="889548"/>
                </a:lnTo>
                <a:lnTo>
                  <a:pt x="3441147" y="918809"/>
                </a:lnTo>
                <a:lnTo>
                  <a:pt x="3462215" y="944560"/>
                </a:lnTo>
                <a:lnTo>
                  <a:pt x="3485624" y="971480"/>
                </a:lnTo>
                <a:lnTo>
                  <a:pt x="3512545" y="994889"/>
                </a:lnTo>
                <a:lnTo>
                  <a:pt x="3540636" y="1017128"/>
                </a:lnTo>
                <a:lnTo>
                  <a:pt x="3571068" y="1039367"/>
                </a:lnTo>
                <a:lnTo>
                  <a:pt x="3600329" y="1061605"/>
                </a:lnTo>
                <a:lnTo>
                  <a:pt x="3628420" y="1083844"/>
                </a:lnTo>
                <a:lnTo>
                  <a:pt x="3655341" y="1108424"/>
                </a:lnTo>
                <a:lnTo>
                  <a:pt x="3678750" y="1133003"/>
                </a:lnTo>
                <a:lnTo>
                  <a:pt x="3698648" y="1161094"/>
                </a:lnTo>
                <a:lnTo>
                  <a:pt x="3713864" y="1190356"/>
                </a:lnTo>
                <a:lnTo>
                  <a:pt x="3724398" y="1225469"/>
                </a:lnTo>
                <a:lnTo>
                  <a:pt x="3729080" y="1261754"/>
                </a:lnTo>
                <a:lnTo>
                  <a:pt x="3730250" y="1299208"/>
                </a:lnTo>
                <a:lnTo>
                  <a:pt x="3726739" y="1339004"/>
                </a:lnTo>
                <a:lnTo>
                  <a:pt x="3722057" y="1378799"/>
                </a:lnTo>
                <a:lnTo>
                  <a:pt x="3716205" y="1418595"/>
                </a:lnTo>
                <a:lnTo>
                  <a:pt x="3711523" y="1458391"/>
                </a:lnTo>
                <a:lnTo>
                  <a:pt x="3709182" y="1498186"/>
                </a:lnTo>
                <a:lnTo>
                  <a:pt x="3709182" y="1536811"/>
                </a:lnTo>
                <a:lnTo>
                  <a:pt x="3713864" y="1573096"/>
                </a:lnTo>
                <a:lnTo>
                  <a:pt x="3723228" y="1609380"/>
                </a:lnTo>
                <a:lnTo>
                  <a:pt x="3737273" y="1643323"/>
                </a:lnTo>
                <a:lnTo>
                  <a:pt x="3756000" y="1678437"/>
                </a:lnTo>
                <a:lnTo>
                  <a:pt x="3774728" y="1713550"/>
                </a:lnTo>
                <a:lnTo>
                  <a:pt x="3795796" y="1748664"/>
                </a:lnTo>
                <a:lnTo>
                  <a:pt x="3815694" y="1782608"/>
                </a:lnTo>
                <a:lnTo>
                  <a:pt x="3833250" y="1818892"/>
                </a:lnTo>
                <a:lnTo>
                  <a:pt x="3847296" y="1854005"/>
                </a:lnTo>
                <a:lnTo>
                  <a:pt x="3856660" y="1890290"/>
                </a:lnTo>
                <a:lnTo>
                  <a:pt x="3860171" y="1927744"/>
                </a:lnTo>
                <a:lnTo>
                  <a:pt x="3856660" y="1965199"/>
                </a:lnTo>
                <a:lnTo>
                  <a:pt x="3847296" y="2001483"/>
                </a:lnTo>
                <a:lnTo>
                  <a:pt x="3833250" y="2036597"/>
                </a:lnTo>
                <a:lnTo>
                  <a:pt x="3815694" y="2072881"/>
                </a:lnTo>
                <a:lnTo>
                  <a:pt x="3795796" y="2106824"/>
                </a:lnTo>
                <a:lnTo>
                  <a:pt x="3774728" y="2141938"/>
                </a:lnTo>
                <a:lnTo>
                  <a:pt x="3756000" y="2177052"/>
                </a:lnTo>
                <a:lnTo>
                  <a:pt x="3737273" y="2212166"/>
                </a:lnTo>
                <a:lnTo>
                  <a:pt x="3723228" y="2246109"/>
                </a:lnTo>
                <a:lnTo>
                  <a:pt x="3713864" y="2282393"/>
                </a:lnTo>
                <a:lnTo>
                  <a:pt x="3709182" y="2318677"/>
                </a:lnTo>
                <a:lnTo>
                  <a:pt x="3709182" y="2357302"/>
                </a:lnTo>
                <a:lnTo>
                  <a:pt x="3711523" y="2397098"/>
                </a:lnTo>
                <a:lnTo>
                  <a:pt x="3716205" y="2436894"/>
                </a:lnTo>
                <a:lnTo>
                  <a:pt x="3722057" y="2476689"/>
                </a:lnTo>
                <a:lnTo>
                  <a:pt x="3726739" y="2516485"/>
                </a:lnTo>
                <a:lnTo>
                  <a:pt x="3730250" y="2556280"/>
                </a:lnTo>
                <a:lnTo>
                  <a:pt x="3729080" y="2593735"/>
                </a:lnTo>
                <a:lnTo>
                  <a:pt x="3724398" y="2630019"/>
                </a:lnTo>
                <a:lnTo>
                  <a:pt x="3713864" y="2665133"/>
                </a:lnTo>
                <a:lnTo>
                  <a:pt x="3698648" y="2694394"/>
                </a:lnTo>
                <a:lnTo>
                  <a:pt x="3678750" y="2722485"/>
                </a:lnTo>
                <a:lnTo>
                  <a:pt x="3655341" y="2747065"/>
                </a:lnTo>
                <a:lnTo>
                  <a:pt x="3628420" y="2771645"/>
                </a:lnTo>
                <a:lnTo>
                  <a:pt x="3600329" y="2793883"/>
                </a:lnTo>
                <a:lnTo>
                  <a:pt x="3571068" y="2816122"/>
                </a:lnTo>
                <a:lnTo>
                  <a:pt x="3540636" y="2838361"/>
                </a:lnTo>
                <a:lnTo>
                  <a:pt x="3512545" y="2860599"/>
                </a:lnTo>
                <a:lnTo>
                  <a:pt x="3485624" y="2884009"/>
                </a:lnTo>
                <a:lnTo>
                  <a:pt x="3462215" y="2910929"/>
                </a:lnTo>
                <a:lnTo>
                  <a:pt x="3441147" y="2936679"/>
                </a:lnTo>
                <a:lnTo>
                  <a:pt x="3424760" y="2965941"/>
                </a:lnTo>
                <a:lnTo>
                  <a:pt x="3410715" y="2997543"/>
                </a:lnTo>
                <a:lnTo>
                  <a:pt x="3399010" y="3031486"/>
                </a:lnTo>
                <a:lnTo>
                  <a:pt x="3388476" y="3066600"/>
                </a:lnTo>
                <a:lnTo>
                  <a:pt x="3379113" y="3101714"/>
                </a:lnTo>
                <a:lnTo>
                  <a:pt x="3369749" y="3137998"/>
                </a:lnTo>
                <a:lnTo>
                  <a:pt x="3359215" y="3171941"/>
                </a:lnTo>
                <a:lnTo>
                  <a:pt x="3347510" y="3205885"/>
                </a:lnTo>
                <a:lnTo>
                  <a:pt x="3333465" y="3237487"/>
                </a:lnTo>
                <a:lnTo>
                  <a:pt x="3315908" y="3265578"/>
                </a:lnTo>
                <a:lnTo>
                  <a:pt x="3294840" y="3291328"/>
                </a:lnTo>
                <a:lnTo>
                  <a:pt x="3269090" y="3312396"/>
                </a:lnTo>
                <a:lnTo>
                  <a:pt x="3240999" y="3329953"/>
                </a:lnTo>
                <a:lnTo>
                  <a:pt x="3209396" y="3343999"/>
                </a:lnTo>
                <a:lnTo>
                  <a:pt x="3175453" y="3355703"/>
                </a:lnTo>
                <a:lnTo>
                  <a:pt x="3141510" y="3366237"/>
                </a:lnTo>
                <a:lnTo>
                  <a:pt x="3105226" y="3375601"/>
                </a:lnTo>
                <a:lnTo>
                  <a:pt x="3070112" y="3384965"/>
                </a:lnTo>
                <a:lnTo>
                  <a:pt x="3034998" y="3395499"/>
                </a:lnTo>
                <a:lnTo>
                  <a:pt x="3001055" y="3407203"/>
                </a:lnTo>
                <a:lnTo>
                  <a:pt x="2969452" y="3421249"/>
                </a:lnTo>
                <a:lnTo>
                  <a:pt x="2940191" y="3437635"/>
                </a:lnTo>
                <a:lnTo>
                  <a:pt x="2914441" y="3458704"/>
                </a:lnTo>
                <a:lnTo>
                  <a:pt x="2887520" y="3482113"/>
                </a:lnTo>
                <a:lnTo>
                  <a:pt x="2864111" y="3509033"/>
                </a:lnTo>
                <a:lnTo>
                  <a:pt x="2841872" y="3537124"/>
                </a:lnTo>
                <a:lnTo>
                  <a:pt x="2819634" y="3566386"/>
                </a:lnTo>
                <a:lnTo>
                  <a:pt x="2797395" y="3595647"/>
                </a:lnTo>
                <a:lnTo>
                  <a:pt x="2775156" y="3623738"/>
                </a:lnTo>
                <a:lnTo>
                  <a:pt x="2750577" y="3650659"/>
                </a:lnTo>
                <a:lnTo>
                  <a:pt x="2725997" y="3674068"/>
                </a:lnTo>
                <a:lnTo>
                  <a:pt x="2697906" y="3693966"/>
                </a:lnTo>
                <a:lnTo>
                  <a:pt x="2668644" y="3709182"/>
                </a:lnTo>
                <a:lnTo>
                  <a:pt x="2633531" y="3719716"/>
                </a:lnTo>
                <a:lnTo>
                  <a:pt x="2597247" y="3724398"/>
                </a:lnTo>
                <a:lnTo>
                  <a:pt x="2559792" y="3725568"/>
                </a:lnTo>
                <a:lnTo>
                  <a:pt x="2519996" y="3722057"/>
                </a:lnTo>
                <a:lnTo>
                  <a:pt x="2480201" y="3717375"/>
                </a:lnTo>
                <a:lnTo>
                  <a:pt x="2440405" y="3711523"/>
                </a:lnTo>
                <a:lnTo>
                  <a:pt x="2400610" y="3706841"/>
                </a:lnTo>
                <a:lnTo>
                  <a:pt x="2360814" y="3704500"/>
                </a:lnTo>
                <a:lnTo>
                  <a:pt x="2322189" y="3704500"/>
                </a:lnTo>
                <a:lnTo>
                  <a:pt x="2285905" y="3709182"/>
                </a:lnTo>
                <a:lnTo>
                  <a:pt x="2248450" y="3718545"/>
                </a:lnTo>
                <a:lnTo>
                  <a:pt x="2214507" y="3732591"/>
                </a:lnTo>
                <a:lnTo>
                  <a:pt x="2179393" y="3751318"/>
                </a:lnTo>
                <a:lnTo>
                  <a:pt x="2144279" y="3770045"/>
                </a:lnTo>
                <a:lnTo>
                  <a:pt x="2109166" y="3791114"/>
                </a:lnTo>
                <a:lnTo>
                  <a:pt x="2075222" y="3811011"/>
                </a:lnTo>
                <a:lnTo>
                  <a:pt x="2038938" y="3828568"/>
                </a:lnTo>
                <a:lnTo>
                  <a:pt x="2003824" y="3842614"/>
                </a:lnTo>
                <a:lnTo>
                  <a:pt x="1967540" y="3851978"/>
                </a:lnTo>
                <a:lnTo>
                  <a:pt x="1930086" y="3855489"/>
                </a:lnTo>
                <a:lnTo>
                  <a:pt x="1892631" y="3851978"/>
                </a:lnTo>
                <a:lnTo>
                  <a:pt x="1856347" y="3842614"/>
                </a:lnTo>
                <a:lnTo>
                  <a:pt x="1821233" y="3828568"/>
                </a:lnTo>
                <a:lnTo>
                  <a:pt x="1784949" y="3811011"/>
                </a:lnTo>
                <a:lnTo>
                  <a:pt x="1751005" y="3791114"/>
                </a:lnTo>
                <a:lnTo>
                  <a:pt x="1715892" y="3770045"/>
                </a:lnTo>
                <a:lnTo>
                  <a:pt x="1680778" y="3751318"/>
                </a:lnTo>
                <a:lnTo>
                  <a:pt x="1645664" y="3732591"/>
                </a:lnTo>
                <a:lnTo>
                  <a:pt x="1610550" y="3718545"/>
                </a:lnTo>
                <a:lnTo>
                  <a:pt x="1574266" y="3709182"/>
                </a:lnTo>
                <a:lnTo>
                  <a:pt x="1537982" y="3704500"/>
                </a:lnTo>
                <a:lnTo>
                  <a:pt x="1499357" y="3704500"/>
                </a:lnTo>
                <a:lnTo>
                  <a:pt x="1459561" y="3706841"/>
                </a:lnTo>
                <a:lnTo>
                  <a:pt x="1419766" y="3711523"/>
                </a:lnTo>
                <a:lnTo>
                  <a:pt x="1379970" y="3717375"/>
                </a:lnTo>
                <a:lnTo>
                  <a:pt x="1340175" y="3722057"/>
                </a:lnTo>
                <a:lnTo>
                  <a:pt x="1300379" y="3725568"/>
                </a:lnTo>
                <a:lnTo>
                  <a:pt x="1262924" y="3724398"/>
                </a:lnTo>
                <a:lnTo>
                  <a:pt x="1226640" y="3719716"/>
                </a:lnTo>
                <a:lnTo>
                  <a:pt x="1191526" y="3709182"/>
                </a:lnTo>
                <a:lnTo>
                  <a:pt x="1162265" y="3693966"/>
                </a:lnTo>
                <a:lnTo>
                  <a:pt x="1134174" y="3674068"/>
                </a:lnTo>
                <a:lnTo>
                  <a:pt x="1109594" y="3650659"/>
                </a:lnTo>
                <a:lnTo>
                  <a:pt x="1085015" y="3623738"/>
                </a:lnTo>
                <a:lnTo>
                  <a:pt x="1062776" y="3595647"/>
                </a:lnTo>
                <a:lnTo>
                  <a:pt x="1040537" y="3566386"/>
                </a:lnTo>
                <a:lnTo>
                  <a:pt x="1018299" y="3537124"/>
                </a:lnTo>
                <a:lnTo>
                  <a:pt x="996060" y="3509033"/>
                </a:lnTo>
                <a:lnTo>
                  <a:pt x="972651" y="3482113"/>
                </a:lnTo>
                <a:lnTo>
                  <a:pt x="945730" y="3458704"/>
                </a:lnTo>
                <a:lnTo>
                  <a:pt x="919980" y="3437635"/>
                </a:lnTo>
                <a:lnTo>
                  <a:pt x="890719" y="3421249"/>
                </a:lnTo>
                <a:lnTo>
                  <a:pt x="859116" y="3407203"/>
                </a:lnTo>
                <a:lnTo>
                  <a:pt x="825173" y="3395499"/>
                </a:lnTo>
                <a:lnTo>
                  <a:pt x="790059" y="3384965"/>
                </a:lnTo>
                <a:lnTo>
                  <a:pt x="754946" y="3375601"/>
                </a:lnTo>
                <a:lnTo>
                  <a:pt x="718662" y="3366237"/>
                </a:lnTo>
                <a:lnTo>
                  <a:pt x="684718" y="3355703"/>
                </a:lnTo>
                <a:lnTo>
                  <a:pt x="650775" y="3343999"/>
                </a:lnTo>
                <a:lnTo>
                  <a:pt x="619173" y="3329953"/>
                </a:lnTo>
                <a:lnTo>
                  <a:pt x="591082" y="3312396"/>
                </a:lnTo>
                <a:lnTo>
                  <a:pt x="565332" y="3291328"/>
                </a:lnTo>
                <a:lnTo>
                  <a:pt x="544263" y="3265578"/>
                </a:lnTo>
                <a:lnTo>
                  <a:pt x="526706" y="3237487"/>
                </a:lnTo>
                <a:lnTo>
                  <a:pt x="512661" y="3205885"/>
                </a:lnTo>
                <a:lnTo>
                  <a:pt x="500956" y="3171941"/>
                </a:lnTo>
                <a:lnTo>
                  <a:pt x="490422" y="3137998"/>
                </a:lnTo>
                <a:lnTo>
                  <a:pt x="481059" y="3101714"/>
                </a:lnTo>
                <a:lnTo>
                  <a:pt x="471695" y="3066600"/>
                </a:lnTo>
                <a:lnTo>
                  <a:pt x="461161" y="3031486"/>
                </a:lnTo>
                <a:lnTo>
                  <a:pt x="449456" y="2997543"/>
                </a:lnTo>
                <a:lnTo>
                  <a:pt x="435411" y="2965941"/>
                </a:lnTo>
                <a:lnTo>
                  <a:pt x="419024" y="2936679"/>
                </a:lnTo>
                <a:lnTo>
                  <a:pt x="397956" y="2910929"/>
                </a:lnTo>
                <a:lnTo>
                  <a:pt x="374547" y="2884009"/>
                </a:lnTo>
                <a:lnTo>
                  <a:pt x="347626" y="2860599"/>
                </a:lnTo>
                <a:lnTo>
                  <a:pt x="318365" y="2838361"/>
                </a:lnTo>
                <a:lnTo>
                  <a:pt x="289103" y="2816122"/>
                </a:lnTo>
                <a:lnTo>
                  <a:pt x="259842" y="2793883"/>
                </a:lnTo>
                <a:lnTo>
                  <a:pt x="231751" y="2771645"/>
                </a:lnTo>
                <a:lnTo>
                  <a:pt x="204830" y="2747065"/>
                </a:lnTo>
                <a:lnTo>
                  <a:pt x="181421" y="2722485"/>
                </a:lnTo>
                <a:lnTo>
                  <a:pt x="161523" y="2694394"/>
                </a:lnTo>
                <a:lnTo>
                  <a:pt x="146308" y="2665133"/>
                </a:lnTo>
                <a:lnTo>
                  <a:pt x="135773" y="2630019"/>
                </a:lnTo>
                <a:lnTo>
                  <a:pt x="131092" y="2593735"/>
                </a:lnTo>
                <a:lnTo>
                  <a:pt x="129921" y="2556280"/>
                </a:lnTo>
                <a:lnTo>
                  <a:pt x="133432" y="2516485"/>
                </a:lnTo>
                <a:lnTo>
                  <a:pt x="138114" y="2476689"/>
                </a:lnTo>
                <a:lnTo>
                  <a:pt x="143967" y="2436894"/>
                </a:lnTo>
                <a:lnTo>
                  <a:pt x="148648" y="2397098"/>
                </a:lnTo>
                <a:lnTo>
                  <a:pt x="150989" y="2357302"/>
                </a:lnTo>
                <a:lnTo>
                  <a:pt x="150989" y="2318677"/>
                </a:lnTo>
                <a:lnTo>
                  <a:pt x="146308" y="2282393"/>
                </a:lnTo>
                <a:lnTo>
                  <a:pt x="136944" y="2246109"/>
                </a:lnTo>
                <a:lnTo>
                  <a:pt x="122898" y="2212166"/>
                </a:lnTo>
                <a:lnTo>
                  <a:pt x="105341" y="2177052"/>
                </a:lnTo>
                <a:lnTo>
                  <a:pt x="85444" y="2141938"/>
                </a:lnTo>
                <a:lnTo>
                  <a:pt x="64375" y="2106824"/>
                </a:lnTo>
                <a:lnTo>
                  <a:pt x="44478" y="2072881"/>
                </a:lnTo>
                <a:lnTo>
                  <a:pt x="26921" y="2036597"/>
                </a:lnTo>
                <a:lnTo>
                  <a:pt x="12875" y="2001483"/>
                </a:lnTo>
                <a:lnTo>
                  <a:pt x="3512" y="1965199"/>
                </a:lnTo>
                <a:lnTo>
                  <a:pt x="0" y="1927744"/>
                </a:lnTo>
                <a:lnTo>
                  <a:pt x="3512" y="1890290"/>
                </a:lnTo>
                <a:lnTo>
                  <a:pt x="12875" y="1854005"/>
                </a:lnTo>
                <a:lnTo>
                  <a:pt x="26921" y="1818892"/>
                </a:lnTo>
                <a:lnTo>
                  <a:pt x="44478" y="1782608"/>
                </a:lnTo>
                <a:lnTo>
                  <a:pt x="64375" y="1748664"/>
                </a:lnTo>
                <a:lnTo>
                  <a:pt x="85444" y="1713550"/>
                </a:lnTo>
                <a:lnTo>
                  <a:pt x="105341" y="1678437"/>
                </a:lnTo>
                <a:lnTo>
                  <a:pt x="122898" y="1643323"/>
                </a:lnTo>
                <a:lnTo>
                  <a:pt x="136944" y="1609380"/>
                </a:lnTo>
                <a:lnTo>
                  <a:pt x="146308" y="1573096"/>
                </a:lnTo>
                <a:lnTo>
                  <a:pt x="150989" y="1536811"/>
                </a:lnTo>
                <a:lnTo>
                  <a:pt x="150989" y="1498186"/>
                </a:lnTo>
                <a:lnTo>
                  <a:pt x="148648" y="1458391"/>
                </a:lnTo>
                <a:lnTo>
                  <a:pt x="143967" y="1418595"/>
                </a:lnTo>
                <a:lnTo>
                  <a:pt x="138114" y="1378799"/>
                </a:lnTo>
                <a:lnTo>
                  <a:pt x="133432" y="1339004"/>
                </a:lnTo>
                <a:lnTo>
                  <a:pt x="129921" y="1299208"/>
                </a:lnTo>
                <a:lnTo>
                  <a:pt x="131092" y="1261754"/>
                </a:lnTo>
                <a:lnTo>
                  <a:pt x="135773" y="1225469"/>
                </a:lnTo>
                <a:lnTo>
                  <a:pt x="146308" y="1190356"/>
                </a:lnTo>
                <a:lnTo>
                  <a:pt x="161523" y="1161094"/>
                </a:lnTo>
                <a:lnTo>
                  <a:pt x="181421" y="1133003"/>
                </a:lnTo>
                <a:lnTo>
                  <a:pt x="204830" y="1108424"/>
                </a:lnTo>
                <a:lnTo>
                  <a:pt x="231751" y="1083844"/>
                </a:lnTo>
                <a:lnTo>
                  <a:pt x="259842" y="1061605"/>
                </a:lnTo>
                <a:lnTo>
                  <a:pt x="289103" y="1039367"/>
                </a:lnTo>
                <a:lnTo>
                  <a:pt x="318365" y="1017128"/>
                </a:lnTo>
                <a:lnTo>
                  <a:pt x="347626" y="994889"/>
                </a:lnTo>
                <a:lnTo>
                  <a:pt x="374547" y="971480"/>
                </a:lnTo>
                <a:lnTo>
                  <a:pt x="397956" y="944560"/>
                </a:lnTo>
                <a:lnTo>
                  <a:pt x="419024" y="918809"/>
                </a:lnTo>
                <a:lnTo>
                  <a:pt x="435411" y="889548"/>
                </a:lnTo>
                <a:lnTo>
                  <a:pt x="449456" y="857946"/>
                </a:lnTo>
                <a:lnTo>
                  <a:pt x="461161" y="824002"/>
                </a:lnTo>
                <a:lnTo>
                  <a:pt x="471695" y="788889"/>
                </a:lnTo>
                <a:lnTo>
                  <a:pt x="481059" y="753775"/>
                </a:lnTo>
                <a:lnTo>
                  <a:pt x="490422" y="717491"/>
                </a:lnTo>
                <a:lnTo>
                  <a:pt x="500956" y="683547"/>
                </a:lnTo>
                <a:lnTo>
                  <a:pt x="512661" y="649604"/>
                </a:lnTo>
                <a:lnTo>
                  <a:pt x="526706" y="618002"/>
                </a:lnTo>
                <a:lnTo>
                  <a:pt x="544263" y="589911"/>
                </a:lnTo>
                <a:lnTo>
                  <a:pt x="565332" y="564161"/>
                </a:lnTo>
                <a:lnTo>
                  <a:pt x="591082" y="543092"/>
                </a:lnTo>
                <a:lnTo>
                  <a:pt x="619173" y="525535"/>
                </a:lnTo>
                <a:lnTo>
                  <a:pt x="650775" y="511490"/>
                </a:lnTo>
                <a:lnTo>
                  <a:pt x="684718" y="499785"/>
                </a:lnTo>
                <a:lnTo>
                  <a:pt x="718662" y="489251"/>
                </a:lnTo>
                <a:lnTo>
                  <a:pt x="754946" y="479888"/>
                </a:lnTo>
                <a:lnTo>
                  <a:pt x="790059" y="470524"/>
                </a:lnTo>
                <a:lnTo>
                  <a:pt x="825173" y="459990"/>
                </a:lnTo>
                <a:lnTo>
                  <a:pt x="859116" y="448285"/>
                </a:lnTo>
                <a:lnTo>
                  <a:pt x="890719" y="434240"/>
                </a:lnTo>
                <a:lnTo>
                  <a:pt x="919980" y="417853"/>
                </a:lnTo>
                <a:lnTo>
                  <a:pt x="945730" y="396785"/>
                </a:lnTo>
                <a:lnTo>
                  <a:pt x="972651" y="373376"/>
                </a:lnTo>
                <a:lnTo>
                  <a:pt x="996060" y="346455"/>
                </a:lnTo>
                <a:lnTo>
                  <a:pt x="1018299" y="318364"/>
                </a:lnTo>
                <a:lnTo>
                  <a:pt x="1040537" y="289103"/>
                </a:lnTo>
                <a:lnTo>
                  <a:pt x="1062776" y="259841"/>
                </a:lnTo>
                <a:lnTo>
                  <a:pt x="1085015" y="231750"/>
                </a:lnTo>
                <a:lnTo>
                  <a:pt x="1109594" y="204830"/>
                </a:lnTo>
                <a:lnTo>
                  <a:pt x="1134174" y="181421"/>
                </a:lnTo>
                <a:lnTo>
                  <a:pt x="1162265" y="161523"/>
                </a:lnTo>
                <a:lnTo>
                  <a:pt x="1191526" y="146307"/>
                </a:lnTo>
                <a:lnTo>
                  <a:pt x="1226640" y="135773"/>
                </a:lnTo>
                <a:lnTo>
                  <a:pt x="1262924" y="131091"/>
                </a:lnTo>
                <a:lnTo>
                  <a:pt x="1300379" y="129921"/>
                </a:lnTo>
                <a:lnTo>
                  <a:pt x="1340175" y="133432"/>
                </a:lnTo>
                <a:lnTo>
                  <a:pt x="1379970" y="138114"/>
                </a:lnTo>
                <a:lnTo>
                  <a:pt x="1419766" y="143966"/>
                </a:lnTo>
                <a:lnTo>
                  <a:pt x="1459561" y="148648"/>
                </a:lnTo>
                <a:lnTo>
                  <a:pt x="1499357" y="150989"/>
                </a:lnTo>
                <a:lnTo>
                  <a:pt x="1537982" y="150989"/>
                </a:lnTo>
                <a:lnTo>
                  <a:pt x="1574266" y="146307"/>
                </a:lnTo>
                <a:lnTo>
                  <a:pt x="1610550" y="136943"/>
                </a:lnTo>
                <a:lnTo>
                  <a:pt x="1645664" y="122898"/>
                </a:lnTo>
                <a:lnTo>
                  <a:pt x="1680778" y="104171"/>
                </a:lnTo>
                <a:lnTo>
                  <a:pt x="1715892" y="85443"/>
                </a:lnTo>
                <a:lnTo>
                  <a:pt x="1751005" y="64375"/>
                </a:lnTo>
                <a:lnTo>
                  <a:pt x="1784949" y="44477"/>
                </a:lnTo>
                <a:lnTo>
                  <a:pt x="1821233" y="26920"/>
                </a:lnTo>
                <a:lnTo>
                  <a:pt x="1856347" y="12875"/>
                </a:lnTo>
                <a:lnTo>
                  <a:pt x="1892631" y="351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8401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841EFD0D-0D37-447B-B1EA-4F7197E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6DFF24-307B-44B0-93F0-893676F1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00EA6B-9065-D207-BDA2-0A7E8179A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spc="200">
                <a:latin typeface="+mj-lt"/>
              </a:rPr>
              <a:t>ETL Process</a:t>
            </a:r>
          </a:p>
        </p:txBody>
      </p:sp>
      <p:pic>
        <p:nvPicPr>
          <p:cNvPr id="6" name="Picture Placeholder 5" descr="A green field with trees and a house&#10;&#10;Description automatically generated with medium confidence">
            <a:extLst>
              <a:ext uri="{FF2B5EF4-FFF2-40B4-BE49-F238E27FC236}">
                <a16:creationId xmlns:a16="http://schemas.microsoft.com/office/drawing/2014/main" id="{71CC64CE-6EFE-0C44-D8E5-9E579C3A8E3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05" t="461" r="28452" b="-461"/>
          <a:stretch/>
        </p:blipFill>
        <p:spPr>
          <a:xfrm>
            <a:off x="1098234" y="643464"/>
            <a:ext cx="5635658" cy="526039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E5CF4-008C-5E0B-CD38-162B9B66F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9328" y="1655065"/>
            <a:ext cx="3090672" cy="422452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Bef>
                <a:spcPts val="700"/>
              </a:spcBef>
            </a:pPr>
            <a:r>
              <a:rPr lang="en-US">
                <a:solidFill>
                  <a:schemeClr val="bg1"/>
                </a:solidFill>
              </a:rPr>
              <a:t>We imported the data into a Data Frame using the Kaggle API, verified no nulls, and the data types where correct, then used SQL Alchemy to create a table and import the data onto that table on our Neon server.</a:t>
            </a:r>
          </a:p>
        </p:txBody>
      </p:sp>
      <p:pic>
        <p:nvPicPr>
          <p:cNvPr id="14" name="Picture 13" descr="A green and blue logo&#10;&#10;Description automatically generated">
            <a:extLst>
              <a:ext uri="{FF2B5EF4-FFF2-40B4-BE49-F238E27FC236}">
                <a16:creationId xmlns:a16="http://schemas.microsoft.com/office/drawing/2014/main" id="{500EEAA0-E9DD-884B-0FC2-A45E13C7E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087" y="4350026"/>
            <a:ext cx="1097315" cy="1097315"/>
          </a:xfrm>
          <a:prstGeom prst="rect">
            <a:avLst/>
          </a:prstGeom>
        </p:spPr>
      </p:pic>
      <p:pic>
        <p:nvPicPr>
          <p:cNvPr id="18" name="Picture 17" descr="A white rectangles with a pink and yellow center&#10;&#10;Description automatically generated">
            <a:extLst>
              <a:ext uri="{FF2B5EF4-FFF2-40B4-BE49-F238E27FC236}">
                <a16:creationId xmlns:a16="http://schemas.microsoft.com/office/drawing/2014/main" id="{D7D846B2-B336-0401-3A2F-17128CDCB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4164" y="4289083"/>
            <a:ext cx="1219200" cy="1219200"/>
          </a:xfrm>
          <a:prstGeom prst="rect">
            <a:avLst/>
          </a:prstGeom>
        </p:spPr>
      </p:pic>
      <p:pic>
        <p:nvPicPr>
          <p:cNvPr id="21" name="Picture 20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89956C56-3337-D64C-EB2D-31EF289614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5269" y="5946238"/>
            <a:ext cx="3038790" cy="63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26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C98F4480-8749-4E48-82BB-3A0F2F311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49F694-12BA-47C4-9FF3-570372F3B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A77D789-9DE0-43A3-B196-F13CFECFA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CF9050D-E628-9DEE-5DBB-B6DB1A600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015897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Overview of the Analysis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BC648B-BC3C-4674-B1FD-2F9F1C6D7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E16280E-C2C4-CDBD-2ECF-904CA4A89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051" y="2286001"/>
            <a:ext cx="6015897" cy="359359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/>
              <a:t>Goal of the Analysis is to accurately predict whether the wine is of good quality or not.</a:t>
            </a:r>
          </a:p>
          <a:p>
            <a:pPr>
              <a:lnSpc>
                <a:spcPct val="150000"/>
              </a:lnSpc>
            </a:pPr>
            <a:r>
              <a:rPr lang="en-US" sz="2400" b="1"/>
              <a:t>We ended up simplifying the ratings IE anything over 6 is good quality, below is bad quality</a:t>
            </a:r>
          </a:p>
        </p:txBody>
      </p:sp>
      <p:pic>
        <p:nvPicPr>
          <p:cNvPr id="13" name="Content Placeholder 12" descr="A wine rack with bottles on it&#10;&#10;Description automatically generated">
            <a:extLst>
              <a:ext uri="{FF2B5EF4-FFF2-40B4-BE49-F238E27FC236}">
                <a16:creationId xmlns:a16="http://schemas.microsoft.com/office/drawing/2014/main" id="{92BA2452-B1B5-B7A9-B05A-1583A7BBF0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8540" t="12749"/>
          <a:stretch/>
        </p:blipFill>
        <p:spPr>
          <a:xfrm>
            <a:off x="7389812" y="10"/>
            <a:ext cx="4802188" cy="6857990"/>
          </a:xfrm>
          <a:custGeom>
            <a:avLst/>
            <a:gdLst/>
            <a:ahLst/>
            <a:cxnLst/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5849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62AD-7739-3B34-7FA1-32D0BF1BA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 Matrix</a:t>
            </a:r>
          </a:p>
        </p:txBody>
      </p:sp>
      <p:pic>
        <p:nvPicPr>
          <p:cNvPr id="7" name="Picture 6" descr="A screenshot of a game&#10;&#10;Description automatically generated">
            <a:extLst>
              <a:ext uri="{FF2B5EF4-FFF2-40B4-BE49-F238E27FC236}">
                <a16:creationId xmlns:a16="http://schemas.microsoft.com/office/drawing/2014/main" id="{F2F00845-056D-0C43-EA19-5ACE8B30A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344" y="1276431"/>
            <a:ext cx="5479312" cy="547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04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FDA46-A0FB-916B-DF52-B34F55551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analysis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DA76-5292-9D97-668B-6B7131AB1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2534" y="2272039"/>
            <a:ext cx="10266932" cy="3619500"/>
          </a:xfrm>
        </p:spPr>
        <p:txBody>
          <a:bodyPr/>
          <a:lstStyle/>
          <a:p>
            <a:r>
              <a:rPr lang="en-US"/>
              <a:t>We trained a basic deep learning model to predict the results and made a few graphs to show the resulting accuracy of the model. </a:t>
            </a:r>
          </a:p>
          <a:p>
            <a:r>
              <a:rPr lang="en-US"/>
              <a:t>We used Tensor Flow and the </a:t>
            </a:r>
            <a:r>
              <a:rPr lang="en-US" err="1"/>
              <a:t>Keras</a:t>
            </a:r>
            <a:r>
              <a:rPr lang="en-US"/>
              <a:t> sequential model using five layers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94FC92-1E52-81DD-19FF-306EF6331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862" y="3576602"/>
            <a:ext cx="7542275" cy="315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1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100B1-5EAD-06AC-CD63-1A9C5764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Good vs Bad wine predicted vs True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B1D0B7-7ED9-888D-7D36-B1FA74E31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242" y="2617557"/>
            <a:ext cx="4962597" cy="39441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257C7A-5E41-BA5B-806A-E3869280C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839" y="2617557"/>
            <a:ext cx="4962597" cy="394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67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F0E1-7DEE-5804-29D3-E3BD666F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Cool confusion matrix</a:t>
            </a:r>
            <a:br>
              <a:rPr lang="en-US"/>
            </a:br>
            <a:r>
              <a:rPr lang="en-US"/>
              <a:t>(true vs false negatives/positives)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09C69B-9E48-77A7-28A0-A650B23CC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62" y="2239823"/>
            <a:ext cx="54768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37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453AC2-8882-459A-8985-3E24DD42A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4543" y="0"/>
            <a:ext cx="11967714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heese and nuts on a wooden board&#10;&#10;Description automatically generated">
            <a:extLst>
              <a:ext uri="{FF2B5EF4-FFF2-40B4-BE49-F238E27FC236}">
                <a16:creationId xmlns:a16="http://schemas.microsoft.com/office/drawing/2014/main" id="{4A749FFB-8323-A1E4-9E61-969515EB37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1" t="17524" r="1" b="41933"/>
          <a:stretch/>
        </p:blipFill>
        <p:spPr>
          <a:xfrm>
            <a:off x="264543" y="10"/>
            <a:ext cx="11967714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CED4AC-AF04-0256-9B5F-071B41270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A11FEA-6E98-401C-B708-DA2C95081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454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18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adg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0</TotalTime>
  <Words>213</Words>
  <Application>Microsoft Macintosh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Impact</vt:lpstr>
      <vt:lpstr>Badge</vt:lpstr>
      <vt:lpstr>On Cloud Wine</vt:lpstr>
      <vt:lpstr>Introduction to the data</vt:lpstr>
      <vt:lpstr>ETL Process</vt:lpstr>
      <vt:lpstr>Overview of the Analysis</vt:lpstr>
      <vt:lpstr>Correlation Matrix</vt:lpstr>
      <vt:lpstr>Overview of analysis continued</vt:lpstr>
      <vt:lpstr>Good vs Bad wine predicted vs True</vt:lpstr>
      <vt:lpstr>Cool confusion matrix (true vs false negatives/positives)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dylanjdavis825@gmail.com</dc:creator>
  <cp:lastModifiedBy>dylanjdavis825@gmail.com</cp:lastModifiedBy>
  <cp:revision>1</cp:revision>
  <dcterms:created xsi:type="dcterms:W3CDTF">2024-09-03T22:34:52Z</dcterms:created>
  <dcterms:modified xsi:type="dcterms:W3CDTF">2024-09-13T01:46:25Z</dcterms:modified>
</cp:coreProperties>
</file>