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64" r:id="rId3"/>
    <p:sldId id="265" r:id="rId4"/>
    <p:sldId id="257" r:id="rId5"/>
    <p:sldId id="263" r:id="rId6"/>
    <p:sldId id="258" r:id="rId7"/>
    <p:sldId id="262" r:id="rId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34" autoAdjust="0"/>
  </p:normalViewPr>
  <p:slideViewPr>
    <p:cSldViewPr>
      <p:cViewPr varScale="1">
        <p:scale>
          <a:sx n="56" d="100"/>
          <a:sy n="56" d="100"/>
        </p:scale>
        <p:origin x="72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C1626-DAB8-4BFC-A1FD-6A272984EAB1}" type="datetimeFigureOut">
              <a:rPr lang="nl-NL" smtClean="0"/>
              <a:t>26-11-2015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C978B-99A7-4972-810A-8642A3762A3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063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C978B-99A7-4972-810A-8642A3762A34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1828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hoe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hoe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hoe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hoe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het opmaakprofiel van de modelondertitel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0FFE-5BDE-4BB6-BA8F-B06A6A078A83}" type="datetimeFigureOut">
              <a:rPr lang="nl-NL" smtClean="0"/>
              <a:t>26-11-2015</a:t>
            </a:fld>
            <a:endParaRPr lang="nl-NL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Rechte verbindingslijn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hoe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387F8D-8788-400E-BD36-6DC21EE9016E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0FFE-5BDE-4BB6-BA8F-B06A6A078A83}" type="datetimeFigureOut">
              <a:rPr lang="nl-NL" smtClean="0"/>
              <a:t>26-11-2015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7F8D-8788-400E-BD36-6DC21EE9016E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hoe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hoe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hoe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hoe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hoe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echte verbindingslijn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A387F8D-8788-400E-BD36-6DC21EE9016E}" type="slidenum">
              <a:rPr lang="nl-NL" smtClean="0"/>
              <a:t>‹#›</a:t>
            </a:fld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0FFE-5BDE-4BB6-BA8F-B06A6A078A83}" type="datetimeFigureOut">
              <a:rPr lang="nl-NL" smtClean="0"/>
              <a:t>26-11-2015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0FFE-5BDE-4BB6-BA8F-B06A6A078A83}" type="datetimeFigureOut">
              <a:rPr lang="nl-NL" smtClean="0"/>
              <a:t>26-11-2015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A387F8D-8788-400E-BD36-6DC21EE9016E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hoe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hoe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hoe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hoe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hoe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13" name="Rechthoe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hthoe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0FFE-5BDE-4BB6-BA8F-B06A6A078A83}" type="datetimeFigureOut">
              <a:rPr lang="nl-NL" smtClean="0"/>
              <a:t>26-11-2015</a:t>
            </a:fld>
            <a:endParaRPr lang="nl-NL"/>
          </a:p>
        </p:txBody>
      </p:sp>
      <p:sp>
        <p:nvSpPr>
          <p:cNvPr id="8" name="Rechte verbindingslijn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387F8D-8788-400E-BD36-6DC21EE9016E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3890FFE-5BDE-4BB6-BA8F-B06A6A078A83}" type="datetimeFigureOut">
              <a:rPr lang="nl-NL" smtClean="0"/>
              <a:t>26-11-2015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7F8D-8788-400E-BD36-6DC21EE9016E}" type="slidenum">
              <a:rPr lang="nl-NL" smtClean="0"/>
              <a:t>‹#›</a:t>
            </a:fld>
            <a:endParaRPr lang="nl-NL"/>
          </a:p>
        </p:txBody>
      </p:sp>
      <p:sp>
        <p:nvSpPr>
          <p:cNvPr id="8" name="Rechte verbindingslijn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2" name="Tijdelijke aanduiding voor inhoud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 verbindingslijn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hthoe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hoe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hthoe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hthoe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hoe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hoe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0FFE-5BDE-4BB6-BA8F-B06A6A078A83}" type="datetimeFigureOut">
              <a:rPr lang="nl-NL" smtClean="0"/>
              <a:t>26-11-2015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nl-NL"/>
          </a:p>
        </p:txBody>
      </p:sp>
      <p:sp>
        <p:nvSpPr>
          <p:cNvPr id="15" name="Rechte verbindingslijn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hoe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Tijdelijke aanduiding voor inhoud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26" name="Tijdelijke aanduiding voor inhoud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25" name="Ova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A387F8D-8788-400E-BD36-6DC21EE9016E}" type="slidenum">
              <a:rPr lang="nl-NL" smtClean="0"/>
              <a:t>‹#›</a:t>
            </a:fld>
            <a:endParaRPr lang="nl-NL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0FFE-5BDE-4BB6-BA8F-B06A6A078A83}" type="datetimeFigureOut">
              <a:rPr lang="nl-NL" smtClean="0"/>
              <a:t>26-11-2015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A387F8D-8788-400E-BD36-6DC21EE9016E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hoe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hoe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hoe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hthoe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hthoe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0FFE-5BDE-4BB6-BA8F-B06A6A078A83}" type="datetimeFigureOut">
              <a:rPr lang="nl-NL" smtClean="0"/>
              <a:t>26-11-2015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387F8D-8788-400E-BD36-6DC21EE9016E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hoe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hoe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hoe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hoe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hthoe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8" name="Rechthoe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hte verbindingslijn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Tijdelijke aanduiding voor inhoud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0" name="Ova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387F8D-8788-400E-BD36-6DC21EE9016E}" type="slidenum">
              <a:rPr lang="nl-NL" smtClean="0"/>
              <a:t>‹#›</a:t>
            </a:fld>
            <a:endParaRPr lang="nl-NL"/>
          </a:p>
        </p:txBody>
      </p:sp>
      <p:sp>
        <p:nvSpPr>
          <p:cNvPr id="21" name="Rechthoe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0FFE-5BDE-4BB6-BA8F-B06A6A078A83}" type="datetimeFigureOut">
              <a:rPr lang="nl-NL" smtClean="0"/>
              <a:t>26-11-2015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 verbindingslijn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hoe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hoe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hoe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hoe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hthoe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hthoe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A387F8D-8788-400E-BD36-6DC21EE9016E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22" name="Rechthoe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3890FFE-5BDE-4BB6-BA8F-B06A6A078A83}" type="datetimeFigureOut">
              <a:rPr lang="nl-NL" smtClean="0"/>
              <a:t>26-11-2015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hoe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hoe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hoe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hoe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3890FFE-5BDE-4BB6-BA8F-B06A6A078A83}" type="datetimeFigureOut">
              <a:rPr lang="nl-NL" smtClean="0"/>
              <a:t>26-11-2015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8" name="Rechthoe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hte verbindingslijn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387F8D-8788-400E-BD36-6DC21EE9016E}" type="slidenum">
              <a:rPr lang="nl-NL" smtClean="0"/>
              <a:t>‹#›</a:t>
            </a:fld>
            <a:endParaRPr lang="nl-NL"/>
          </a:p>
        </p:txBody>
      </p:sp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rgroenbroek.n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NL" sz="2000" dirty="0" smtClean="0"/>
              <a:t>Rick Groenbroek</a:t>
            </a:r>
          </a:p>
          <a:p>
            <a:endParaRPr lang="nl-NL" sz="2000" dirty="0" smtClean="0"/>
          </a:p>
          <a:p>
            <a:r>
              <a:rPr lang="nl-NL" sz="2000" dirty="0" smtClean="0"/>
              <a:t>&amp;</a:t>
            </a:r>
          </a:p>
          <a:p>
            <a:endParaRPr lang="nl-NL" sz="2000" dirty="0" smtClean="0"/>
          </a:p>
          <a:p>
            <a:r>
              <a:rPr lang="nl-NL" sz="2000" dirty="0" smtClean="0"/>
              <a:t>Frank </a:t>
            </a:r>
            <a:r>
              <a:rPr lang="nl-NL" sz="2000" dirty="0" err="1" smtClean="0"/>
              <a:t>Uijtendaal</a:t>
            </a:r>
            <a:r>
              <a:rPr lang="nl-NL" sz="2000" dirty="0" smtClean="0"/>
              <a:t> </a:t>
            </a:r>
            <a:endParaRPr lang="nl-NL" sz="200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Pitch</a:t>
            </a:r>
            <a:r>
              <a:rPr lang="nl-NL" dirty="0" smtClean="0"/>
              <a:t> </a:t>
            </a:r>
            <a:r>
              <a:rPr lang="nl-NL" dirty="0" err="1" smtClean="0"/>
              <a:t>iminor</a:t>
            </a:r>
            <a:r>
              <a:rPr lang="nl-NL" dirty="0" smtClean="0"/>
              <a:t> </a:t>
            </a:r>
            <a:endParaRPr lang="nl-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Task-based learning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Wat is </a:t>
            </a:r>
            <a:r>
              <a:rPr lang="en-GB" dirty="0" err="1" smtClean="0"/>
              <a:t>taakgericht</a:t>
            </a:r>
            <a:r>
              <a:rPr lang="en-GB" dirty="0" smtClean="0"/>
              <a:t> </a:t>
            </a:r>
            <a:r>
              <a:rPr lang="en-GB" dirty="0" err="1" smtClean="0"/>
              <a:t>onderwijs</a:t>
            </a:r>
            <a:r>
              <a:rPr lang="en-GB" dirty="0" smtClean="0"/>
              <a:t>?</a:t>
            </a:r>
          </a:p>
          <a:p>
            <a:r>
              <a:rPr lang="en-US" dirty="0"/>
              <a:t>Williams and Burden (1997: 168), for example, define a task </a:t>
            </a:r>
            <a:r>
              <a:rPr lang="en-US" dirty="0" smtClean="0"/>
              <a:t>as any </a:t>
            </a:r>
            <a:r>
              <a:rPr lang="en-US" dirty="0"/>
              <a:t>activity that learners engage in to further the process of learning </a:t>
            </a:r>
            <a:r>
              <a:rPr lang="en-US" dirty="0" smtClean="0"/>
              <a:t>a language</a:t>
            </a:r>
            <a:r>
              <a:rPr lang="en-US" dirty="0"/>
              <a:t>’. 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Studenten</a:t>
            </a:r>
            <a:r>
              <a:rPr lang="en-US" dirty="0" smtClean="0"/>
              <a:t> </a:t>
            </a:r>
            <a:r>
              <a:rPr lang="en-US" dirty="0" err="1" smtClean="0"/>
              <a:t>werken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doel</a:t>
            </a:r>
            <a:r>
              <a:rPr lang="en-US" dirty="0" smtClean="0"/>
              <a:t>,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leren</a:t>
            </a:r>
            <a:r>
              <a:rPr lang="en-US" dirty="0" smtClean="0"/>
              <a:t> </a:t>
            </a:r>
            <a:r>
              <a:rPr lang="en-US" dirty="0" err="1" smtClean="0"/>
              <a:t>gaanderweg</a:t>
            </a:r>
            <a:r>
              <a:rPr lang="en-US" dirty="0" smtClean="0"/>
              <a:t>.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100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Taken </a:t>
            </a:r>
            <a:r>
              <a:rPr lang="en-GB" dirty="0" err="1" smtClean="0"/>
              <a:t>kunnen</a:t>
            </a:r>
            <a:r>
              <a:rPr lang="en-GB" dirty="0"/>
              <a:t> </a:t>
            </a:r>
            <a:r>
              <a:rPr lang="en-GB" dirty="0" err="1" smtClean="0"/>
              <a:t>makkelijk</a:t>
            </a:r>
            <a:r>
              <a:rPr lang="en-GB" dirty="0" smtClean="0"/>
              <a:t> </a:t>
            </a:r>
            <a:r>
              <a:rPr lang="en-GB" dirty="0" err="1" smtClean="0"/>
              <a:t>gericht</a:t>
            </a:r>
            <a:r>
              <a:rPr lang="en-GB" dirty="0" smtClean="0"/>
              <a:t> </a:t>
            </a:r>
            <a:r>
              <a:rPr lang="en-GB" dirty="0" err="1" smtClean="0"/>
              <a:t>worden</a:t>
            </a:r>
            <a:r>
              <a:rPr lang="en-GB" dirty="0" smtClean="0"/>
              <a:t> op de </a:t>
            </a:r>
            <a:r>
              <a:rPr lang="en-GB" dirty="0" err="1" smtClean="0"/>
              <a:t>belevingswereld</a:t>
            </a:r>
            <a:r>
              <a:rPr lang="en-GB" dirty="0" smtClean="0"/>
              <a:t> van </a:t>
            </a:r>
            <a:r>
              <a:rPr lang="en-GB" dirty="0" err="1" smtClean="0"/>
              <a:t>studenten</a:t>
            </a:r>
            <a:endParaRPr lang="en-GB" dirty="0" smtClean="0"/>
          </a:p>
          <a:p>
            <a:r>
              <a:rPr lang="en-GB" dirty="0" smtClean="0"/>
              <a:t>Taken </a:t>
            </a:r>
            <a:r>
              <a:rPr lang="en-GB" dirty="0" err="1" smtClean="0"/>
              <a:t>creëren</a:t>
            </a:r>
            <a:r>
              <a:rPr lang="en-GB" dirty="0" smtClean="0"/>
              <a:t> </a:t>
            </a:r>
            <a:r>
              <a:rPr lang="en-GB" dirty="0" err="1" smtClean="0"/>
              <a:t>een</a:t>
            </a:r>
            <a:r>
              <a:rPr lang="en-GB" dirty="0" smtClean="0"/>
              <a:t> </a:t>
            </a:r>
            <a:r>
              <a:rPr lang="en-GB" dirty="0" err="1" smtClean="0"/>
              <a:t>inhoud</a:t>
            </a:r>
            <a:r>
              <a:rPr lang="en-GB" dirty="0" smtClean="0"/>
              <a:t> wat </a:t>
            </a:r>
            <a:r>
              <a:rPr lang="en-GB" dirty="0" err="1" smtClean="0"/>
              <a:t>gericht</a:t>
            </a:r>
            <a:r>
              <a:rPr lang="en-GB" dirty="0" smtClean="0"/>
              <a:t> is op het </a:t>
            </a:r>
            <a:r>
              <a:rPr lang="en-GB" dirty="0" err="1" smtClean="0"/>
              <a:t>verwerven</a:t>
            </a:r>
            <a:r>
              <a:rPr lang="en-GB" dirty="0" smtClean="0"/>
              <a:t> van </a:t>
            </a:r>
            <a:r>
              <a:rPr lang="en-GB" dirty="0" err="1" smtClean="0"/>
              <a:t>een</a:t>
            </a:r>
            <a:r>
              <a:rPr lang="en-GB" dirty="0" smtClean="0"/>
              <a:t> </a:t>
            </a:r>
            <a:r>
              <a:rPr lang="en-GB" dirty="0" err="1" smtClean="0"/>
              <a:t>taal</a:t>
            </a:r>
            <a:endParaRPr lang="en-GB" dirty="0" smtClean="0"/>
          </a:p>
          <a:p>
            <a:r>
              <a:rPr lang="en-GB" dirty="0" smtClean="0"/>
              <a:t>Taken </a:t>
            </a:r>
            <a:r>
              <a:rPr lang="en-GB" dirty="0" err="1" smtClean="0"/>
              <a:t>kunnen</a:t>
            </a:r>
            <a:r>
              <a:rPr lang="en-GB" dirty="0" smtClean="0"/>
              <a:t> </a:t>
            </a:r>
            <a:r>
              <a:rPr lang="en-GB" dirty="0" err="1" smtClean="0"/>
              <a:t>gericht</a:t>
            </a:r>
            <a:r>
              <a:rPr lang="en-GB" dirty="0" smtClean="0"/>
              <a:t> </a:t>
            </a:r>
            <a:r>
              <a:rPr lang="en-GB" dirty="0" err="1" smtClean="0"/>
              <a:t>worden</a:t>
            </a:r>
            <a:r>
              <a:rPr lang="en-GB" dirty="0" smtClean="0"/>
              <a:t> op </a:t>
            </a:r>
            <a:r>
              <a:rPr lang="en-GB" dirty="0" err="1" smtClean="0"/>
              <a:t>vorm</a:t>
            </a:r>
            <a:r>
              <a:rPr lang="en-GB" dirty="0" smtClean="0"/>
              <a:t> of </a:t>
            </a:r>
            <a:r>
              <a:rPr lang="en-GB" dirty="0" err="1" smtClean="0"/>
              <a:t>inhoud</a:t>
            </a:r>
            <a:endParaRPr lang="en-GB" dirty="0" smtClean="0"/>
          </a:p>
          <a:p>
            <a:r>
              <a:rPr lang="en-GB" dirty="0" err="1" smtClean="0"/>
              <a:t>Studenten</a:t>
            </a:r>
            <a:r>
              <a:rPr lang="en-GB" dirty="0" smtClean="0"/>
              <a:t> </a:t>
            </a:r>
            <a:r>
              <a:rPr lang="en-GB" dirty="0" err="1" smtClean="0"/>
              <a:t>ontwikkelen</a:t>
            </a:r>
            <a:r>
              <a:rPr lang="en-GB" dirty="0" smtClean="0"/>
              <a:t> </a:t>
            </a:r>
            <a:r>
              <a:rPr lang="en-GB" dirty="0" err="1" smtClean="0"/>
              <a:t>sneller</a:t>
            </a:r>
            <a:r>
              <a:rPr lang="en-GB" dirty="0" smtClean="0"/>
              <a:t> </a:t>
            </a:r>
            <a:r>
              <a:rPr lang="en-GB" dirty="0" err="1" smtClean="0"/>
              <a:t>intrinsieke</a:t>
            </a:r>
            <a:r>
              <a:rPr lang="en-GB" dirty="0" smtClean="0"/>
              <a:t> </a:t>
            </a:r>
            <a:r>
              <a:rPr lang="en-GB" dirty="0" err="1" smtClean="0"/>
              <a:t>motivatie</a:t>
            </a:r>
            <a:r>
              <a:rPr lang="en-GB" dirty="0" smtClean="0"/>
              <a:t> in </a:t>
            </a:r>
            <a:r>
              <a:rPr lang="en-GB" dirty="0" err="1" smtClean="0"/>
              <a:t>een</a:t>
            </a:r>
            <a:r>
              <a:rPr lang="en-GB" dirty="0" smtClean="0"/>
              <a:t> </a:t>
            </a:r>
            <a:r>
              <a:rPr lang="en-GB" dirty="0" err="1" smtClean="0"/>
              <a:t>taak-gerichte</a:t>
            </a:r>
            <a:r>
              <a:rPr lang="en-GB" dirty="0" smtClean="0"/>
              <a:t> </a:t>
            </a:r>
            <a:r>
              <a:rPr lang="en-GB" dirty="0" err="1" smtClean="0"/>
              <a:t>aanpak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8869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CLIL/</a:t>
            </a:r>
            <a:r>
              <a:rPr lang="nl-NL" dirty="0" err="1" smtClean="0"/>
              <a:t>Task-Based</a:t>
            </a:r>
            <a:r>
              <a:rPr lang="nl-NL" dirty="0" smtClean="0"/>
              <a:t> </a:t>
            </a:r>
            <a:r>
              <a:rPr lang="nl-NL" dirty="0" smtClean="0"/>
              <a:t>Learning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Situatieschets:</a:t>
            </a:r>
          </a:p>
          <a:p>
            <a:pPr lvl="1"/>
            <a:r>
              <a:rPr lang="nl-NL" dirty="0" smtClean="0"/>
              <a:t>Talenten Centrum </a:t>
            </a:r>
            <a:r>
              <a:rPr lang="nl-NL" dirty="0" err="1" smtClean="0"/>
              <a:t>Alfa-college</a:t>
            </a:r>
            <a:r>
              <a:rPr lang="nl-NL" dirty="0" smtClean="0"/>
              <a:t> </a:t>
            </a:r>
          </a:p>
          <a:p>
            <a:pPr lvl="1"/>
            <a:r>
              <a:rPr lang="nl-NL" dirty="0" err="1" smtClean="0"/>
              <a:t>Pilot</a:t>
            </a:r>
            <a:r>
              <a:rPr lang="nl-NL" dirty="0" smtClean="0"/>
              <a:t> CLIL niveau 2 </a:t>
            </a:r>
          </a:p>
          <a:p>
            <a:pPr lvl="1"/>
            <a:r>
              <a:rPr lang="nl-NL" dirty="0" smtClean="0"/>
              <a:t>Periode 3 en 4 </a:t>
            </a:r>
          </a:p>
          <a:p>
            <a:pPr lvl="1"/>
            <a:endParaRPr lang="nl-NL" dirty="0" smtClean="0"/>
          </a:p>
          <a:p>
            <a:pPr lvl="1">
              <a:buNone/>
            </a:pPr>
            <a:endParaRPr lang="nl-NL" dirty="0" smtClean="0"/>
          </a:p>
          <a:p>
            <a:r>
              <a:rPr lang="nl-NL" dirty="0" smtClean="0"/>
              <a:t>Probleemstelling:</a:t>
            </a:r>
          </a:p>
          <a:p>
            <a:pPr lvl="1"/>
            <a:r>
              <a:rPr lang="nl-NL" dirty="0" smtClean="0"/>
              <a:t>Huidige situatie deels traditioneel (planner) </a:t>
            </a:r>
          </a:p>
          <a:p>
            <a:pPr lvl="1"/>
            <a:r>
              <a:rPr lang="nl-NL" dirty="0" smtClean="0"/>
              <a:t>Werken in werkboek en online oefeningen (Taalblokken)</a:t>
            </a:r>
            <a:endParaRPr lang="nl-N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Onderzoeksvragen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Is </a:t>
            </a:r>
            <a:r>
              <a:rPr lang="en-GB" dirty="0" err="1" smtClean="0"/>
              <a:t>taakgericht</a:t>
            </a:r>
            <a:r>
              <a:rPr lang="en-GB" dirty="0" smtClean="0"/>
              <a:t> </a:t>
            </a:r>
            <a:r>
              <a:rPr lang="en-GB" dirty="0" err="1" smtClean="0"/>
              <a:t>onderwijs</a:t>
            </a:r>
            <a:r>
              <a:rPr lang="en-GB" dirty="0" smtClean="0"/>
              <a:t> </a:t>
            </a:r>
            <a:r>
              <a:rPr lang="en-GB" dirty="0" err="1" smtClean="0"/>
              <a:t>effectiever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methode</a:t>
            </a:r>
            <a:r>
              <a:rPr lang="en-GB" dirty="0" smtClean="0"/>
              <a:t> </a:t>
            </a:r>
            <a:r>
              <a:rPr lang="en-GB" dirty="0" err="1" smtClean="0"/>
              <a:t>onderwijs</a:t>
            </a:r>
            <a:r>
              <a:rPr lang="en-GB" dirty="0" smtClean="0"/>
              <a:t>?</a:t>
            </a:r>
          </a:p>
          <a:p>
            <a:pPr lvl="1"/>
            <a:r>
              <a:rPr lang="en-GB" dirty="0" smtClean="0"/>
              <a:t>Parallel </a:t>
            </a:r>
            <a:r>
              <a:rPr lang="en-GB" dirty="0" err="1" smtClean="0"/>
              <a:t>klas</a:t>
            </a:r>
            <a:r>
              <a:rPr lang="en-GB" dirty="0" smtClean="0"/>
              <a:t> </a:t>
            </a:r>
            <a:r>
              <a:rPr lang="en-GB" dirty="0" err="1" smtClean="0"/>
              <a:t>taakgericht</a:t>
            </a:r>
            <a:r>
              <a:rPr lang="en-GB" dirty="0" smtClean="0"/>
              <a:t> vs method</a:t>
            </a:r>
          </a:p>
          <a:p>
            <a:pPr lvl="1"/>
            <a:r>
              <a:rPr lang="en-GB" dirty="0" err="1" smtClean="0"/>
              <a:t>Enquête</a:t>
            </a:r>
            <a:endParaRPr lang="en-GB" dirty="0" smtClean="0"/>
          </a:p>
          <a:p>
            <a:r>
              <a:rPr lang="en-GB" dirty="0" smtClean="0"/>
              <a:t>Is </a:t>
            </a:r>
            <a:r>
              <a:rPr lang="en-GB" dirty="0" err="1" smtClean="0"/>
              <a:t>een</a:t>
            </a:r>
            <a:r>
              <a:rPr lang="en-GB" dirty="0" smtClean="0"/>
              <a:t> website, </a:t>
            </a:r>
            <a:r>
              <a:rPr lang="en-GB" dirty="0" err="1" smtClean="0"/>
              <a:t>gericht</a:t>
            </a:r>
            <a:r>
              <a:rPr lang="en-GB" dirty="0" smtClean="0"/>
              <a:t> op </a:t>
            </a:r>
            <a:r>
              <a:rPr lang="en-GB" dirty="0" err="1" smtClean="0"/>
              <a:t>taakgericht</a:t>
            </a:r>
            <a:r>
              <a:rPr lang="en-GB" dirty="0" smtClean="0"/>
              <a:t> </a:t>
            </a:r>
            <a:r>
              <a:rPr lang="en-GB" dirty="0" err="1" smtClean="0"/>
              <a:t>onderwijs</a:t>
            </a:r>
            <a:r>
              <a:rPr lang="en-GB" dirty="0" smtClean="0"/>
              <a:t>, het </a:t>
            </a:r>
            <a:r>
              <a:rPr lang="en-GB" dirty="0" err="1" smtClean="0"/>
              <a:t>juiste</a:t>
            </a:r>
            <a:r>
              <a:rPr lang="en-GB" dirty="0" smtClean="0"/>
              <a:t> </a:t>
            </a:r>
            <a:r>
              <a:rPr lang="en-GB" dirty="0" err="1" smtClean="0"/>
              <a:t>middel</a:t>
            </a:r>
            <a:r>
              <a:rPr lang="en-GB" dirty="0" smtClean="0"/>
              <a:t> om </a:t>
            </a:r>
            <a:r>
              <a:rPr lang="en-GB" dirty="0" err="1" smtClean="0"/>
              <a:t>taakgericht</a:t>
            </a:r>
            <a:r>
              <a:rPr lang="en-GB" dirty="0" smtClean="0"/>
              <a:t> </a:t>
            </a:r>
            <a:r>
              <a:rPr lang="en-GB" dirty="0" err="1" smtClean="0"/>
              <a:t>onderwijs</a:t>
            </a:r>
            <a:r>
              <a:rPr lang="en-GB" dirty="0" smtClean="0"/>
              <a:t> </a:t>
            </a:r>
            <a:r>
              <a:rPr lang="en-GB" dirty="0" err="1" smtClean="0"/>
              <a:t>aan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bieden</a:t>
            </a:r>
            <a:r>
              <a:rPr lang="en-GB" dirty="0" smtClean="0"/>
              <a:t>?</a:t>
            </a:r>
          </a:p>
          <a:p>
            <a:pPr lvl="1"/>
            <a:r>
              <a:rPr lang="en-GB" dirty="0" err="1" smtClean="0"/>
              <a:t>Enquête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744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image12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0790" y="0"/>
            <a:ext cx="9144000" cy="10210005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Eindproduct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Website </a:t>
            </a:r>
            <a:r>
              <a:rPr lang="nl-NL" dirty="0" smtClean="0"/>
              <a:t>TBL 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Projecten</a:t>
            </a:r>
          </a:p>
          <a:p>
            <a:pPr>
              <a:buNone/>
            </a:pPr>
            <a:endParaRPr lang="nl-NL" dirty="0" smtClean="0"/>
          </a:p>
          <a:p>
            <a:r>
              <a:rPr lang="nl-NL" dirty="0" err="1" smtClean="0"/>
              <a:t>Webquests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>
                <a:hlinkClick r:id="rId2" action="ppaction://hlinkfile"/>
              </a:rPr>
              <a:t>r</a:t>
            </a:r>
            <a:r>
              <a:rPr lang="nl-NL" dirty="0" smtClean="0">
                <a:hlinkClick r:id="rId2" action="ppaction://hlinkfile"/>
              </a:rPr>
              <a:t>groenbroek.nl</a:t>
            </a:r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el">
  <a:themeElements>
    <a:clrScheme name="Concour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ivie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e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24</TotalTime>
  <Words>171</Words>
  <Application>Microsoft Office PowerPoint</Application>
  <PresentationFormat>On-screen Show (4:3)</PresentationFormat>
  <Paragraphs>42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Georgia</vt:lpstr>
      <vt:lpstr>Wingdings</vt:lpstr>
      <vt:lpstr>Wingdings 2</vt:lpstr>
      <vt:lpstr>Civiel</vt:lpstr>
      <vt:lpstr>Pitch iminor </vt:lpstr>
      <vt:lpstr>Task-based learning</vt:lpstr>
      <vt:lpstr>Why?</vt:lpstr>
      <vt:lpstr>CLIL/Task-Based Learning</vt:lpstr>
      <vt:lpstr>Onderzoeksvragen</vt:lpstr>
      <vt:lpstr>PowerPoint Presentation</vt:lpstr>
      <vt:lpstr>Eindproduct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iminor</dc:title>
  <dc:creator>Asus</dc:creator>
  <cp:lastModifiedBy>Rick Groenbroek</cp:lastModifiedBy>
  <cp:revision>3</cp:revision>
  <dcterms:created xsi:type="dcterms:W3CDTF">2015-11-25T08:25:14Z</dcterms:created>
  <dcterms:modified xsi:type="dcterms:W3CDTF">2015-11-26T20:36:54Z</dcterms:modified>
</cp:coreProperties>
</file>