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0" r:id="rId5"/>
  </p:sldMasterIdLst>
  <p:notesMasterIdLst>
    <p:notesMasterId r:id="rId25"/>
  </p:notesMasterIdLst>
  <p:handoutMasterIdLst>
    <p:handoutMasterId r:id="rId26"/>
  </p:handoutMasterIdLst>
  <p:sldIdLst>
    <p:sldId id="257" r:id="rId6"/>
    <p:sldId id="264" r:id="rId7"/>
    <p:sldId id="259" r:id="rId8"/>
    <p:sldId id="281" r:id="rId9"/>
    <p:sldId id="265" r:id="rId10"/>
    <p:sldId id="262" r:id="rId11"/>
    <p:sldId id="270" r:id="rId12"/>
    <p:sldId id="271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>
      <p:cViewPr varScale="1">
        <p:scale>
          <a:sx n="116" d="100"/>
          <a:sy n="116" d="100"/>
        </p:scale>
        <p:origin x="312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E67C55-01B1-4752-A1F5-3F62CDEE19E7}" type="datetime1">
              <a:rPr lang="nl-NL" smtClean="0"/>
              <a:t>19/09/18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39FCE3F-1F3A-4526-A96F-0DB44096E1AF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Tekststijl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2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406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49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09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9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42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6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437111-B485-48C4-A79D-1E7F3894EBC2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38332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363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403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497280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7053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641979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9A1D69-2BAC-4794-8677-108EDDCB065D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326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754F34-6FFD-4A59-B6CA-1604C2848574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57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81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392191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79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13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51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73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3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26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68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34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45F-34FB-48DE-A35B-8FD1E0314D43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416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328E9C-86C9-495F-AAD1-31CE02DECE87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877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F0239C-0F78-45CB-91E5-A12C3AF1D088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4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6CFE7-D093-4BBD-A690-14279E73E3A0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69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B9914-24EA-4109-8E5E-92730C67E90F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09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4AED16-4409-4892-A0B7-B0AB173F17D0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4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3EA1D6E1-3887-4C2E-ADC6-69438C6F499C}" type="datetime1">
              <a:rPr lang="nl-NL" noProof="0" smtClean="0"/>
              <a:t>19/09/18</a:t>
            </a:fld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81FEFA0A-2F20-4B60-98C6-5FFDA469AA1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81172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C1C40AEE-F4DA-40F7-B787-0CA6887A6AA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914126"/>
              <a:t>19/09/18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9B35FE93-A22C-4083-A034-662DD4EA61D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914126"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2" y="457200"/>
            <a:ext cx="5486400" cy="1265200"/>
          </a:xfrm>
        </p:spPr>
        <p:txBody>
          <a:bodyPr rtlCol="0"/>
          <a:lstStyle/>
          <a:p>
            <a:pPr rtl="0"/>
            <a:r>
              <a:rPr lang="nl-NL" dirty="0"/>
              <a:t>The </a:t>
            </a:r>
            <a:r>
              <a:rPr lang="nl-NL" dirty="0" smtClean="0"/>
              <a:t>Singleton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3BC2A243-7D71-4D33-BE1B-1FDE38E36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4000"/>
            <a:ext cx="381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882112"/>
            <a:ext cx="10512862" cy="529413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Singleton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PlayerStatsSingleton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Private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methode die de private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aanroept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2776321"/>
            <a:ext cx="10512862" cy="33999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 gebruik: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PlayerStatsSingleton.GetInstance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-1" y="1880565"/>
          <a:ext cx="12188825" cy="413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817"/>
                <a:gridCol w="4743759"/>
                <a:gridCol w="2734249"/>
              </a:tblGrid>
              <a:tr h="1082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Thread #1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Thread #2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uniqueInstance</a:t>
                      </a:r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04707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nl-NL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nl-NL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&lt;object2&gt;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&lt;object2&gt;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15" name="Tijdelijke aanduiding voor inhoud 2"/>
          <p:cNvSpPr>
            <a:spLocks noGrp="1"/>
          </p:cNvSpPr>
          <p:nvPr>
            <p:ph idx="1"/>
          </p:nvPr>
        </p:nvSpPr>
        <p:spPr>
          <a:xfrm>
            <a:off x="837980" y="475421"/>
            <a:ext cx="10512862" cy="10631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Problemen?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PlayerStatsSingleton.GetInstance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PlayerStatsSingleton.GetInstance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794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882112"/>
            <a:ext cx="11046123" cy="52941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Problemen? Ja, niet thread safe!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PlayerStatsSingleton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Toegang tot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door verschillende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threads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tegelijk is mogelijk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Zo kan dus alsnog meer dan een keer een nieuwe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worden aangemaakt 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83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882112"/>
            <a:ext cx="11046123" cy="529413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Singleton: Thread-safe d.m.v.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locking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PlayerStatsSingleton</a:t>
            </a:r>
            <a:endParaRPr lang="nl-NL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Het "slot" om de toegang tot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mee te synchroniseren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Toegang tot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synchroniseren door deze "op slot" te zetten met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singletonLock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kan nu niet worden aangeroepen door meerdere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threads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tegelijk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Nu kan er dus echt maar één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aan worden gemaakt, zoals gewenst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0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-1" y="1631560"/>
          <a:ext cx="12188825" cy="52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817"/>
                <a:gridCol w="4743759"/>
                <a:gridCol w="2734249"/>
              </a:tblGrid>
              <a:tr h="1101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Thread #1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Thread #2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NL" sz="1800" b="1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uniqueInstance</a:t>
                      </a:r>
                      <a:r>
                        <a:rPr lang="nl-NL" sz="1800" b="1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</a:t>
                      </a:r>
                      <a:endParaRPr lang="nl-NL" sz="1800" b="1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412362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lock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singletonLock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nl-NL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baseline="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lock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singletonLock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PlayerStatsSingleton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NL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uniqueInstance</a:t>
                      </a: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&lt;object1&gt;</a:t>
                      </a: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nl-NL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15" name="Tijdelijke aanduiding voor inhoud 2"/>
          <p:cNvSpPr>
            <a:spLocks noGrp="1"/>
          </p:cNvSpPr>
          <p:nvPr>
            <p:ph idx="1"/>
          </p:nvPr>
        </p:nvSpPr>
        <p:spPr>
          <a:xfrm>
            <a:off x="837980" y="475421"/>
            <a:ext cx="10512862" cy="8596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Probleem verholpen?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PlayerStatsSingleton.GetInstance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PlayerStatsSingleton.GetInstance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98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882112"/>
            <a:ext cx="11046123" cy="529413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Volgende probleem: performance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PlayerStatsSingleton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ock is nodig elke keer als we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 aanroepen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5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7981" y="882112"/>
            <a:ext cx="10512862" cy="546026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Singleton: Thread-safe d.m.v. double-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checked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locking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PlayerStatsSingleton</a:t>
            </a:r>
            <a:endParaRPr lang="nl-NL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Eerst checken of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al geïnstantieerd is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// Nee? Alleen dan hoeft er gesynchroniseerd te worden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singletonLock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N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PlayerStatsSingleton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Als </a:t>
            </a:r>
            <a:r>
              <a:rPr lang="nl-NL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al bestaat, kunnen we deze simpelweg teruggeven</a:t>
            </a:r>
            <a:endParaRPr lang="nl-N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uniqueInstance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40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2CF4827D-9F7C-46DC-A430-4ACD96A5891D}"/>
              </a:ext>
            </a:extLst>
          </p:cNvPr>
          <p:cNvSpPr txBox="1"/>
          <p:nvPr/>
        </p:nvSpPr>
        <p:spPr>
          <a:xfrm>
            <a:off x="1903412" y="3141821"/>
            <a:ext cx="7620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2CF4827D-9F7C-46DC-A430-4ACD96A5891D}"/>
              </a:ext>
            </a:extLst>
          </p:cNvPr>
          <p:cNvSpPr txBox="1"/>
          <p:nvPr/>
        </p:nvSpPr>
        <p:spPr>
          <a:xfrm>
            <a:off x="1903412" y="2895600"/>
            <a:ext cx="7620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/>
              <a:t>Is het </a:t>
            </a:r>
            <a:r>
              <a:rPr lang="en-US" sz="3200" dirty="0" err="1" smtClean="0"/>
              <a:t>gebruik</a:t>
            </a:r>
            <a:r>
              <a:rPr lang="en-US" sz="3200" dirty="0" smtClean="0"/>
              <a:t> van </a:t>
            </a:r>
            <a:r>
              <a:rPr lang="en-US" sz="3200" dirty="0" err="1" smtClean="0"/>
              <a:t>een</a:t>
            </a:r>
            <a:r>
              <a:rPr lang="en-US" sz="3200" dirty="0" smtClean="0"/>
              <a:t> singleton </a:t>
            </a:r>
            <a:r>
              <a:rPr lang="en-US" sz="3200" dirty="0" err="1" smtClean="0"/>
              <a:t>een</a:t>
            </a:r>
            <a:r>
              <a:rPr lang="en-US" sz="3200" dirty="0" smtClean="0"/>
              <a:t> </a:t>
            </a:r>
            <a:r>
              <a:rPr lang="en-US" sz="3200" dirty="0" err="1" smtClean="0"/>
              <a:t>goede</a:t>
            </a:r>
            <a:r>
              <a:rPr lang="en-US" sz="3200" dirty="0" smtClean="0"/>
              <a:t> </a:t>
            </a:r>
            <a:r>
              <a:rPr lang="en-US" sz="3200" dirty="0" err="1" smtClean="0"/>
              <a:t>keuze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</a:t>
            </a:r>
            <a:r>
              <a:rPr lang="en-US" sz="3200" dirty="0" err="1" smtClean="0"/>
              <a:t>onze</a:t>
            </a:r>
            <a:r>
              <a:rPr lang="en-US" sz="3200" dirty="0" smtClean="0"/>
              <a:t> casus? 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0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2CF4827D-9F7C-46DC-A430-4ACD96A5891D}"/>
              </a:ext>
            </a:extLst>
          </p:cNvPr>
          <p:cNvSpPr txBox="1"/>
          <p:nvPr/>
        </p:nvSpPr>
        <p:spPr>
          <a:xfrm>
            <a:off x="1903412" y="2667000"/>
            <a:ext cx="7620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Wat is </a:t>
            </a:r>
            <a:r>
              <a:rPr lang="en-US" sz="4000" dirty="0" err="1" smtClean="0"/>
              <a:t>een</a:t>
            </a:r>
            <a:r>
              <a:rPr lang="en-US" sz="4000" dirty="0" smtClean="0"/>
              <a:t> singleton?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/>
              <a:t>Voor</a:t>
            </a:r>
            <a:r>
              <a:rPr lang="en-US" sz="4000" dirty="0" smtClean="0"/>
              <a:t>- </a:t>
            </a:r>
            <a:r>
              <a:rPr lang="en-US" sz="4000" dirty="0" err="1" smtClean="0"/>
              <a:t>en</a:t>
            </a:r>
            <a:r>
              <a:rPr lang="en-US" sz="4000" dirty="0" smtClean="0"/>
              <a:t> </a:t>
            </a:r>
            <a:r>
              <a:rPr lang="en-US" sz="4000" dirty="0" err="1" smtClean="0"/>
              <a:t>nadelen</a:t>
            </a:r>
            <a:endParaRPr lang="en-US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Casus: Dice Game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36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8213" y="609600"/>
            <a:ext cx="9601200" cy="1143000"/>
          </a:xfrm>
        </p:spPr>
        <p:txBody>
          <a:bodyPr rtlCol="0"/>
          <a:lstStyle/>
          <a:p>
            <a:pPr rtl="0"/>
            <a:r>
              <a:rPr lang="nl-NL" dirty="0" smtClean="0"/>
              <a:t>Singleton </a:t>
            </a:r>
            <a:r>
              <a:rPr lang="nl-NL" dirty="0" err="1" smtClean="0"/>
              <a:t>pattern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AF5C17C-C36F-4435-A5DF-D3C640B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601200" cy="1488505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Verzekert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dat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enkel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één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instantie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van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klasse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kan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bestaan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Voorziet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globale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toegang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tot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deze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instantie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3352800"/>
            <a:ext cx="3810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8213" y="609600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nl-NL" dirty="0" smtClean="0"/>
              <a:t>Oplossing waarvoor?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AF5C17C-C36F-4435-A5DF-D3C640B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52600"/>
            <a:ext cx="9601200" cy="4495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Er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is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object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waarvan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we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er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precies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één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nodig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hebben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Meer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zou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leiden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tot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problemen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bijv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inconsistentie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4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xmlns="" id="{99A61E31-BD40-4ED4-B4ED-B9FB51C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52600"/>
            <a:ext cx="9601200" cy="449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Lazy loading: object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wordt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pas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aangemaakt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wanneer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nodig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static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variabele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kan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niet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garanderen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dat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enkel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één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instantie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van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klasse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bestaat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static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klasse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kan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niet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worden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uitgebreid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, singleton-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klasse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wel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288213" y="609600"/>
            <a:ext cx="96012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Voordelen t.o.v. </a:t>
            </a:r>
            <a:r>
              <a:rPr lang="nl-NL" dirty="0" err="1" smtClean="0"/>
              <a:t>static</a:t>
            </a:r>
            <a:r>
              <a:rPr lang="nl-NL" dirty="0" smtClean="0"/>
              <a:t> variabelen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8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288213" y="609600"/>
            <a:ext cx="96012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99A61E31-BD40-4ED4-B4ED-B9FB51C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447800"/>
            <a:ext cx="9601200" cy="4495800"/>
          </a:xfrm>
        </p:spPr>
        <p:txBody>
          <a:bodyPr/>
          <a:lstStyle/>
          <a:p>
            <a:pPr fontAlgn="base"/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Er wordt een </a:t>
            </a:r>
            <a:r>
              <a:rPr lang="nl-NL" sz="1800" dirty="0" err="1" smtClean="0">
                <a:solidFill>
                  <a:schemeClr val="tx1">
                    <a:lumMod val="95000"/>
                  </a:schemeClr>
                </a:solidFill>
              </a:rPr>
              <a:t>global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tx1">
                    <a:lumMod val="95000"/>
                  </a:schemeClr>
                </a:solidFill>
              </a:rPr>
              <a:t>instance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 gebruikt 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Code </a:t>
            </a:r>
            <a:r>
              <a:rPr lang="nl-NL" sz="1800" dirty="0" err="1" smtClean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smell</a:t>
            </a:r>
            <a:endParaRPr lang="nl-NL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nl-NL" sz="1600" dirty="0">
                <a:solidFill>
                  <a:schemeClr val="tx1">
                    <a:lumMod val="95000"/>
                  </a:schemeClr>
                </a:solidFill>
              </a:rPr>
              <a:t>Lastig met testen: unit-tests zijn effectief omdat alle losse units onafhankelijk van elkaar getest kunnen worden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Verborgen afhankelijkheid  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Principe van single </a:t>
            </a:r>
            <a:r>
              <a:rPr lang="nl-NL" sz="1800" dirty="0" err="1" smtClean="0">
                <a:solidFill>
                  <a:schemeClr val="tx1">
                    <a:lumMod val="95000"/>
                  </a:schemeClr>
                </a:solidFill>
              </a:rPr>
              <a:t>responsibility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 wordt geschonden</a:t>
            </a:r>
          </a:p>
          <a:p>
            <a:pPr lvl="1" fontAlgn="base"/>
            <a:r>
              <a:rPr lang="nl-NL" sz="1600" dirty="0" smtClean="0">
                <a:solidFill>
                  <a:schemeClr val="tx1">
                    <a:lumMod val="95000"/>
                  </a:schemeClr>
                </a:solidFill>
              </a:rPr>
              <a:t>Lastig met testen: methode afhankelijk van singleton? </a:t>
            </a:r>
            <a:r>
              <a:rPr lang="nl-NL" sz="1600" dirty="0" smtClean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Instantiëren singleton nodig</a:t>
            </a:r>
            <a:endParaRPr lang="nl-NL" sz="16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Er wordt state bijgehouden voor de levensduur </a:t>
            </a:r>
            <a:r>
              <a:rPr lang="nl-NL" sz="1800" dirty="0">
                <a:solidFill>
                  <a:schemeClr val="tx1">
                    <a:lumMod val="95000"/>
                  </a:schemeClr>
                </a:solidFill>
              </a:rPr>
              <a:t>van de </a:t>
            </a:r>
            <a:r>
              <a:rPr lang="nl-NL" sz="1800" dirty="0" smtClean="0">
                <a:solidFill>
                  <a:schemeClr val="tx1">
                    <a:lumMod val="95000"/>
                  </a:schemeClr>
                </a:solidFill>
              </a:rPr>
              <a:t>applicatie</a:t>
            </a:r>
          </a:p>
          <a:p>
            <a:pPr lvl="1" fontAlgn="base"/>
            <a:r>
              <a:rPr lang="nl-NL" sz="1600" dirty="0" smtClean="0">
                <a:solidFill>
                  <a:schemeClr val="tx1">
                    <a:lumMod val="95000"/>
                  </a:schemeClr>
                </a:solidFill>
              </a:rPr>
              <a:t>Lastig met testen: unit-tests zijn effectief omdat alle losse units onafhankelijk van elkaar getest kunnen worden</a:t>
            </a:r>
          </a:p>
          <a:p>
            <a:pPr lvl="1" fontAlgn="base"/>
            <a:r>
              <a:rPr lang="nl-NL" sz="1600" dirty="0" smtClean="0">
                <a:solidFill>
                  <a:schemeClr val="tx1">
                    <a:lumMod val="95000"/>
                  </a:schemeClr>
                </a:solidFill>
              </a:rPr>
              <a:t>State niet meer nodig? Singleton-instantie blijft toch bestaan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288213" y="609600"/>
            <a:ext cx="96012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Casus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99A61E31-BD40-4ED4-B4ED-B9FB51C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52600"/>
            <a:ext cx="9601200" cy="4495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Single player game</a:t>
            </a:r>
          </a:p>
          <a:p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Gooi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drie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keer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met de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dobbelsteen</a:t>
            </a:r>
            <a:endParaRPr lang="en-US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Winnen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totaalscore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&gt;= 13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Verliezen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totaalscore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&lt; 13</a:t>
            </a:r>
            <a:endParaRPr lang="en-US" sz="1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Global state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wordt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bijgehouden</a:t>
            </a: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</a:rPr>
              <a:t> in singleton </a:t>
            </a:r>
            <a:r>
              <a:rPr lang="en-US" sz="1800" dirty="0" err="1" smtClean="0">
                <a:solidFill>
                  <a:schemeClr val="tx1">
                    <a:lumMod val="95000"/>
                  </a:schemeClr>
                </a:solidFill>
              </a:rPr>
              <a:t>PlayerStatsSingleton</a:t>
            </a:r>
            <a:endParaRPr lang="en-US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Totaal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aantal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keer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verloren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Totaal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aantal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keer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</a:schemeClr>
                </a:solidFill>
              </a:rPr>
              <a:t>gewonnen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9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990600"/>
            <a:ext cx="56578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304800"/>
            <a:ext cx="6477000" cy="63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663</TotalTime>
  <Words>919</Words>
  <Application>Microsoft Office PowerPoint</Application>
  <PresentationFormat>Aangepast</PresentationFormat>
  <Paragraphs>259</Paragraphs>
  <Slides>19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Palatino Linotype</vt:lpstr>
      <vt:lpstr>Wingdings</vt:lpstr>
      <vt:lpstr>Wingdings 3</vt:lpstr>
      <vt:lpstr>Segment</vt:lpstr>
      <vt:lpstr>Kantoorthema</vt:lpstr>
      <vt:lpstr>The Singleton</vt:lpstr>
      <vt:lpstr>PowerPoint-presentatie</vt:lpstr>
      <vt:lpstr>Singleton pattern</vt:lpstr>
      <vt:lpstr>Oplossing waarvoor?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Singeton</dc:title>
  <dc:creator>Cris Rigterink</dc:creator>
  <cp:lastModifiedBy>Rick</cp:lastModifiedBy>
  <cp:revision>39</cp:revision>
  <dcterms:created xsi:type="dcterms:W3CDTF">2018-09-12T11:51:39Z</dcterms:created>
  <dcterms:modified xsi:type="dcterms:W3CDTF">2018-09-19T16:28:01Z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