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48" y="2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4CB9E-A72A-4055-99E1-8788A78543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B625F0-B3E8-4C46-B525-069AD7C67E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7A824-B2B8-4163-97B9-B913BCF88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BC412-35D1-4B5F-A568-F268B4BC147A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A8DD59-0A9E-41F0-AFD9-0A349A99F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76EACE-E347-4802-9EAF-F1C3C83D4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2B1B8-8741-401F-B4C4-7E034A8CE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772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FA7F1-3738-4B52-9A80-A61189469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B12606-1467-451D-8226-8100DC47B6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F0E36-27BD-49D5-A7AE-64CEB1117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BC412-35D1-4B5F-A568-F268B4BC147A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054CD4-ADDD-4C3A-A11C-9C5CBBD80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A98377-0120-448D-93F3-2C0DFFF3A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2B1B8-8741-401F-B4C4-7E034A8CE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165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7264A1-0CFE-4037-8A71-F3D233BF52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B3E438-DCB6-4559-8F09-3B94020E4E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ECFCC-22C1-432B-B30F-7F19322FC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BC412-35D1-4B5F-A568-F268B4BC147A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8C7034-3A68-4BCA-9B01-40420122E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090F9F-3C0B-4D0F-90FD-835D47BBA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2B1B8-8741-401F-B4C4-7E034A8CE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86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41309-005A-4079-BDF5-A4602401F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EA6DB-ABC9-4045-AF5A-6FD7787D6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820992-C642-49BD-A007-109FC1601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BC412-35D1-4B5F-A568-F268B4BC147A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68167A-AE8B-49BE-80B8-6D46CDB32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2822D-BBE9-4934-8EBC-C294526E4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2B1B8-8741-401F-B4C4-7E034A8CE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775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4B26B-6B44-4545-BA49-A10AD5BF7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06E5A5-AA5E-4B4E-835A-1C373636A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928A8F-58A6-455E-99BF-8A02442A9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BC412-35D1-4B5F-A568-F268B4BC147A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178E7-9DA7-4C5B-B93C-C6109BB30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5E2B8-8D38-4FC6-A7ED-1ECF577CB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2B1B8-8741-401F-B4C4-7E034A8CE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754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23A54-F510-4679-BD65-66D40802E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1990F-44C3-459A-A4B9-59CCBB2130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4129DF-F1B9-4C18-ADEB-29C7A50217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31B85F-FDCB-48B5-A07D-911740157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BC412-35D1-4B5F-A568-F268B4BC147A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570721-6661-435B-911B-3AA26C8F3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C44BFE-9C7D-4438-BC92-7DF7AA99B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2B1B8-8741-401F-B4C4-7E034A8CE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063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F6F0A-28FE-433E-8863-15F40822E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335866-6111-4B87-8AA6-0617E0879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CCACA7-4AA9-4780-B9F7-3EF3DE77D2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86170B-F760-4225-95B0-788DD60C86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D03CF3-D179-4905-BBFA-CF5B35A8CE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540951-15F6-4F62-B0FA-040C90EBC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BC412-35D1-4B5F-A568-F268B4BC147A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794D8D-1963-4E8A-8F00-2D18C8092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8674EB-873D-4005-B7E4-4A3758EE9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2B1B8-8741-401F-B4C4-7E034A8CE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62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A6D69-476F-4485-891E-BD65E1E4E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77328B-A4AC-4B9E-8E3E-F7CFE7BE7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BC412-35D1-4B5F-A568-F268B4BC147A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1EC8B5-A2D9-4A03-B25A-79DEDC3B0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1991D6-21BB-4477-9F4E-4BC028033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2B1B8-8741-401F-B4C4-7E034A8CE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809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F5F95D-DF93-498D-83F6-1685D4111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BC412-35D1-4B5F-A568-F268B4BC147A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E181A6-05E4-4D04-8061-81B4BCF54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7C73AC-1AE9-4432-A6DD-2B99D0955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2B1B8-8741-401F-B4C4-7E034A8CE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046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9896C-8B18-4C80-9913-7720D372A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C72FC-533A-4423-AEF7-27E761C9B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A2B1F6-7670-4C0B-87C1-9BC6AAD1D6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D958EE-00AF-45DD-BFAB-AF6CF403D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BC412-35D1-4B5F-A568-F268B4BC147A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742466-1198-429A-A437-09EFFEDB1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88BA80-8976-4236-B601-790B418E8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2B1B8-8741-401F-B4C4-7E034A8CE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194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5066E-EE9E-4579-9B7C-F758754A1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BF4C7A-5C42-43C9-BB6B-962C910F5E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1C2DBD-F1D1-4D0D-A7AB-9269ED685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9F659-2975-498E-9D3D-FDBAB3BF4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BC412-35D1-4B5F-A568-F268B4BC147A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77F7E5-060C-4598-8D53-F341F05B4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925122-674F-45A6-B758-89F2A21D1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2B1B8-8741-401F-B4C4-7E034A8CE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2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8C8595-7B4D-40F4-9DF5-81E3BC19E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AE8FBB-3D0F-423E-8A08-BBF6FA9236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F6C73-E327-479B-909F-C117818FD7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BC412-35D1-4B5F-A568-F268B4BC147A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FCC3CD-F191-4805-8942-B106D98A38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5CC4F-EE27-469B-8577-41407B8878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2B1B8-8741-401F-B4C4-7E034A8CE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027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94239B8-2C4B-4A2B-A1CB-206336A4A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514" y="1047750"/>
            <a:ext cx="5334000" cy="40005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87AF1407-4532-4E34-900F-07BE5D893CD5}"/>
              </a:ext>
            </a:extLst>
          </p:cNvPr>
          <p:cNvSpPr/>
          <p:nvPr/>
        </p:nvSpPr>
        <p:spPr>
          <a:xfrm>
            <a:off x="4038600" y="3429000"/>
            <a:ext cx="419103" cy="6667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34B2F81-6742-4F45-B82B-9BD3F768BFA2}"/>
              </a:ext>
            </a:extLst>
          </p:cNvPr>
          <p:cNvSpPr/>
          <p:nvPr/>
        </p:nvSpPr>
        <p:spPr>
          <a:xfrm>
            <a:off x="7096125" y="3328988"/>
            <a:ext cx="419102" cy="4000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9AFC684-3397-4D01-9C90-B340EB7AA9E3}"/>
              </a:ext>
            </a:extLst>
          </p:cNvPr>
          <p:cNvSpPr/>
          <p:nvPr/>
        </p:nvSpPr>
        <p:spPr>
          <a:xfrm>
            <a:off x="5191125" y="3224213"/>
            <a:ext cx="1128713" cy="6667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B19CF91-2976-4F92-912E-F89D9C4FE44C}"/>
              </a:ext>
            </a:extLst>
          </p:cNvPr>
          <p:cNvSpPr/>
          <p:nvPr/>
        </p:nvSpPr>
        <p:spPr>
          <a:xfrm>
            <a:off x="6500813" y="3328988"/>
            <a:ext cx="457200" cy="6667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20F3E3F-C634-4339-BC01-6FB1819FE18B}"/>
              </a:ext>
            </a:extLst>
          </p:cNvPr>
          <p:cNvSpPr/>
          <p:nvPr/>
        </p:nvSpPr>
        <p:spPr>
          <a:xfrm>
            <a:off x="4655343" y="3362325"/>
            <a:ext cx="419102" cy="4000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25E845-D48F-44EC-9E25-F7B7B402F69C}"/>
              </a:ext>
            </a:extLst>
          </p:cNvPr>
          <p:cNvSpPr txBox="1"/>
          <p:nvPr/>
        </p:nvSpPr>
        <p:spPr>
          <a:xfrm>
            <a:off x="3755229" y="4095750"/>
            <a:ext cx="781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Speeding Up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5A6BFC-386E-484A-A4F3-48C8BCD57286}"/>
              </a:ext>
            </a:extLst>
          </p:cNvPr>
          <p:cNvSpPr txBox="1"/>
          <p:nvPr/>
        </p:nvSpPr>
        <p:spPr>
          <a:xfrm>
            <a:off x="6319838" y="4060328"/>
            <a:ext cx="781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Speeding Up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49F899-0642-4605-B852-D43D93E1E86D}"/>
              </a:ext>
            </a:extLst>
          </p:cNvPr>
          <p:cNvSpPr/>
          <p:nvPr/>
        </p:nvSpPr>
        <p:spPr>
          <a:xfrm>
            <a:off x="4248152" y="1571624"/>
            <a:ext cx="419102" cy="5048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5F6CEFE-C9EE-4822-875E-E2A1A551CE01}"/>
              </a:ext>
            </a:extLst>
          </p:cNvPr>
          <p:cNvSpPr/>
          <p:nvPr/>
        </p:nvSpPr>
        <p:spPr>
          <a:xfrm>
            <a:off x="6748462" y="1570286"/>
            <a:ext cx="419102" cy="5048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0ED0669-3BA8-4F7B-831F-880F5083ECF8}"/>
              </a:ext>
            </a:extLst>
          </p:cNvPr>
          <p:cNvSpPr txBox="1"/>
          <p:nvPr/>
        </p:nvSpPr>
        <p:spPr>
          <a:xfrm>
            <a:off x="5229225" y="1503908"/>
            <a:ext cx="11287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Braking Event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1D2BECB-D2A5-4452-A79B-1730E2F9A0C0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4667255" y="1642408"/>
            <a:ext cx="561970" cy="1802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B785207-0FAA-405D-9CB0-26B3618AFC36}"/>
              </a:ext>
            </a:extLst>
          </p:cNvPr>
          <p:cNvCxnSpPr>
            <a:cxnSpLocks/>
            <a:endCxn id="15" idx="2"/>
          </p:cNvCxnSpPr>
          <p:nvPr/>
        </p:nvCxnSpPr>
        <p:spPr>
          <a:xfrm>
            <a:off x="6221016" y="1674229"/>
            <a:ext cx="527446" cy="1484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C57910E-DBD9-4F41-9DDA-4E1C99B9B5B1}"/>
              </a:ext>
            </a:extLst>
          </p:cNvPr>
          <p:cNvSpPr txBox="1"/>
          <p:nvPr/>
        </p:nvSpPr>
        <p:spPr>
          <a:xfrm>
            <a:off x="4536279" y="2742976"/>
            <a:ext cx="781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Inertial Bounce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08251A0-CFAE-4C33-B6CD-8B40C08CB845}"/>
              </a:ext>
            </a:extLst>
          </p:cNvPr>
          <p:cNvSpPr txBox="1"/>
          <p:nvPr/>
        </p:nvSpPr>
        <p:spPr>
          <a:xfrm>
            <a:off x="7046116" y="2724968"/>
            <a:ext cx="781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Inertial Bounce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1357195-A238-49CE-9BA4-FE41C66FA06F}"/>
              </a:ext>
            </a:extLst>
          </p:cNvPr>
          <p:cNvSpPr txBox="1"/>
          <p:nvPr/>
        </p:nvSpPr>
        <p:spPr>
          <a:xfrm>
            <a:off x="5203032" y="3995738"/>
            <a:ext cx="9786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Circling Back</a:t>
            </a:r>
          </a:p>
        </p:txBody>
      </p:sp>
    </p:spTree>
    <p:extLst>
      <p:ext uri="{BB962C8B-B14F-4D97-AF65-F5344CB8AC3E}">
        <p14:creationId xmlns:p14="http://schemas.microsoft.com/office/powerpoint/2010/main" val="661795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B16BDBA-A602-4D98-8AE0-E8C4E67E70D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229167"/>
            <a:ext cx="3200400" cy="23996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63138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4ABCF5A-6339-41A5-A574-A2315FB45B88}"/>
              </a:ext>
            </a:extLst>
          </p:cNvPr>
          <p:cNvSpPr/>
          <p:nvPr/>
        </p:nvSpPr>
        <p:spPr>
          <a:xfrm>
            <a:off x="3120927" y="1199958"/>
            <a:ext cx="6236245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Step = Initial Step : Total Steps</a:t>
            </a:r>
          </a:p>
          <a:p>
            <a:pPr algn="just">
              <a:spcAft>
                <a:spcPts val="120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if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average( Current Step, Next Step, …. ) &lt; User Threshold </a:t>
            </a:r>
          </a:p>
          <a:p>
            <a:pPr algn="just">
              <a:spcAft>
                <a:spcPts val="120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  Not extracted = Signal;</a:t>
            </a:r>
          </a:p>
          <a:p>
            <a:pPr algn="just">
              <a:spcAft>
                <a:spcPts val="120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else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</a:t>
            </a:r>
          </a:p>
          <a:p>
            <a:pPr algn="just">
              <a:spcAft>
                <a:spcPts val="120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  Extracted = Signal;</a:t>
            </a:r>
          </a:p>
          <a:p>
            <a:pPr algn="just">
              <a:spcAft>
                <a:spcPts val="120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end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</a:t>
            </a:r>
          </a:p>
          <a:p>
            <a:pPr algn="just">
              <a:spcAft>
                <a:spcPts val="1200"/>
              </a:spcAft>
            </a:pP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end</a:t>
            </a:r>
          </a:p>
        </p:txBody>
      </p:sp>
      <p:sp>
        <p:nvSpPr>
          <p:cNvPr id="5" name="Left Bracket 4">
            <a:extLst>
              <a:ext uri="{FF2B5EF4-FFF2-40B4-BE49-F238E27FC236}">
                <a16:creationId xmlns:a16="http://schemas.microsoft.com/office/drawing/2014/main" id="{28488A01-017C-4920-BB41-0163EEE378B2}"/>
              </a:ext>
            </a:extLst>
          </p:cNvPr>
          <p:cNvSpPr/>
          <p:nvPr/>
        </p:nvSpPr>
        <p:spPr>
          <a:xfrm>
            <a:off x="2726372" y="1402454"/>
            <a:ext cx="297320" cy="2608564"/>
          </a:xfrm>
          <a:prstGeom prst="leftBracket">
            <a:avLst>
              <a:gd name="adj" fmla="val 0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ket 5">
            <a:extLst>
              <a:ext uri="{FF2B5EF4-FFF2-40B4-BE49-F238E27FC236}">
                <a16:creationId xmlns:a16="http://schemas.microsoft.com/office/drawing/2014/main" id="{1CC71325-5E45-4103-82FC-1F4E14C5FD42}"/>
              </a:ext>
            </a:extLst>
          </p:cNvPr>
          <p:cNvSpPr/>
          <p:nvPr/>
        </p:nvSpPr>
        <p:spPr>
          <a:xfrm>
            <a:off x="3277069" y="1851239"/>
            <a:ext cx="297320" cy="1694166"/>
          </a:xfrm>
          <a:prstGeom prst="leftBracket">
            <a:avLst>
              <a:gd name="adj" fmla="val 0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54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52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Ricardo... Jacome..</dc:creator>
  <cp:lastModifiedBy>Ricardo... Jacome..</cp:lastModifiedBy>
  <cp:revision>5</cp:revision>
  <dcterms:created xsi:type="dcterms:W3CDTF">2020-02-29T01:59:58Z</dcterms:created>
  <dcterms:modified xsi:type="dcterms:W3CDTF">2020-02-29T23:44:46Z</dcterms:modified>
</cp:coreProperties>
</file>