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1206400" cy="384048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y Stolle" initials="CS" lastIdx="1" clrIdx="0">
    <p:extLst>
      <p:ext uri="{19B8F6BF-5375-455C-9EA6-DF929625EA0E}">
        <p15:presenceInfo xmlns:p15="http://schemas.microsoft.com/office/powerpoint/2012/main" userId="Cody Sto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21" d="100"/>
          <a:sy n="21" d="100"/>
        </p:scale>
        <p:origin x="19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111F-98C8-4E70-A91E-7E1DDAA7F2C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BE8A-3B1F-48EF-8A5D-E597A92B6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194510" y="30285312"/>
            <a:ext cx="18051171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&amp; FUTURE WORK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126832" y="24328958"/>
            <a:ext cx="1665480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CONCEPTS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2544154"/>
            <a:ext cx="1572813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3434" y="8844376"/>
            <a:ext cx="15776072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4492405"/>
            <a:ext cx="15777138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19373" y="4492405"/>
            <a:ext cx="1664662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CRITERIA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70407" y="4485951"/>
            <a:ext cx="18035993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TESTING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672" y="17869710"/>
            <a:ext cx="12407690" cy="6371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5866" y="495257"/>
            <a:ext cx="3427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Road Curvature Decomposition for Autonomous Guidance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4694" y="2011740"/>
            <a:ext cx="3591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Ricardo Jacome,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Mechanical Engineering Graduate Research Assistant, University of Nebraska -Lincoln</a:t>
            </a:r>
          </a:p>
        </p:txBody>
      </p:sp>
      <p:pic>
        <p:nvPicPr>
          <p:cNvPr id="7" name="Picture 4" descr="\\MWRSF-POWEREDGE\Managerial\UNL and MwRSF Logos\UNL\UNlincoln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" y="643309"/>
            <a:ext cx="7192924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MWRSF-POWEREDGE\Managerial\UNL and MwRSF Logos\Embroidery Logos\logo_mwrsf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221" y="881164"/>
            <a:ext cx="8052195" cy="267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5695941" y="4492404"/>
            <a:ext cx="81201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1940" y="4480100"/>
            <a:ext cx="17231" cy="33537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119373" y="4492404"/>
            <a:ext cx="11036" cy="33525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70407" y="4492402"/>
            <a:ext cx="24103" cy="33525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7587067"/>
            <a:ext cx="51206401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ACKNOWLEDGMENTS: MwRSF’s Outdoor Proving Grounds Manager, Test Technicians, and Students for conducting tests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4" y="5831892"/>
            <a:ext cx="15677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 method for discretizing geospatial data and providing vehicle path guidance for autonomous vehicles.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733" y="10719109"/>
            <a:ext cx="156284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Vehicle autonomy has been touted as the future of transportation, but there are significant challenges which remain to be addressed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Tremendous growth has been achieved in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Advanced Driver Assistance Systems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low-cost, crashworthy solution functional for many impact conditions and with narrow footprint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Example: bridge adjacent to intersection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753" y="819805"/>
            <a:ext cx="3950598" cy="27654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234353" y="5874396"/>
            <a:ext cx="166143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Objectives &amp; Criteria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conditions determined by length of need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185" y="5550278"/>
            <a:ext cx="17833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4 dynamic bogie tests were conducted on the Dragnet Vehicle Arresting Barrier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95941" y="2884374"/>
            <a:ext cx="1526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Jacome, Sweigard,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Stolle 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3243" y="33813354"/>
            <a:ext cx="152262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Review existing systems and applications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Develop narrow-footprint concepts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Component test &amp; measure reactions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0" y="4480100"/>
            <a:ext cx="5120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290140" y="25474834"/>
            <a:ext cx="1642513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Fifteen concepts generated, and ranked based on analysis of: 1) safety performance 2) maintenance and repair costs 3) effort to develop concept 4) installation cost 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Highest-ranked concepts: 1) net attenuator/end terminal 2) sand barrels/end terminal 3) bullnose with secondary energy absorber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364" y="13959494"/>
            <a:ext cx="16170306" cy="3793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192" y="6292423"/>
            <a:ext cx="9219561" cy="31641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45951" y="9275747"/>
            <a:ext cx="2935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Bogie Test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6875" y="14121515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Initial Configuration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040827" y="14125647"/>
            <a:ext cx="364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Second Configuration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261185" y="31438737"/>
            <a:ext cx="178339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Net attenuator selected for testing and stopped a 5,259-lb bogie vehicle traveling at  roughly 60 mph in 43 ft or less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Component testing suggested design would work under variety of impact conditions, speeds, and angles, and was versatile for installation</a:t>
            </a:r>
          </a:p>
          <a:p>
            <a:pPr marL="457209" indent="-457209">
              <a:spcAft>
                <a:spcPts val="1200"/>
              </a:spcAft>
              <a:buFontTx/>
              <a:buChar char="-"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Design must be paired with other crashworthy crash cushion (in development) – future 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75988" y="14138019"/>
            <a:ext cx="4064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Energy Absorber Failure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951573" y="14742063"/>
            <a:ext cx="1678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IRA-4: 5,259-lb bogie at 59.5 mph and 90 degree impact angle on center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951573" y="19427619"/>
            <a:ext cx="1678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IRA-3: 5,259-lb bogie at 58.0 mph and 60 degree impact angle off center  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138" y="26224890"/>
            <a:ext cx="13494704" cy="317676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8982645" y="25455449"/>
            <a:ext cx="6426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Occupant Risk Summary</a:t>
            </a:r>
          </a:p>
        </p:txBody>
      </p:sp>
      <p:pic>
        <p:nvPicPr>
          <p:cNvPr id="58" name="Picture 57"/>
          <p:cNvPicPr/>
          <p:nvPr/>
        </p:nvPicPr>
        <p:blipFill>
          <a:blip r:embed="rId9"/>
          <a:stretch>
            <a:fillRect/>
          </a:stretch>
        </p:blipFill>
        <p:spPr>
          <a:xfrm>
            <a:off x="31496514" y="12184933"/>
            <a:ext cx="16719557" cy="117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310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Schmidt</dc:creator>
  <cp:lastModifiedBy>rjacome</cp:lastModifiedBy>
  <cp:revision>93</cp:revision>
  <cp:lastPrinted>2017-12-21T14:37:13Z</cp:lastPrinted>
  <dcterms:created xsi:type="dcterms:W3CDTF">2017-12-13T21:55:54Z</dcterms:created>
  <dcterms:modified xsi:type="dcterms:W3CDTF">2019-12-18T17:31:24Z</dcterms:modified>
</cp:coreProperties>
</file>