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293" r:id="rId2"/>
    <p:sldId id="339" r:id="rId3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69988" autoAdjust="0"/>
  </p:normalViewPr>
  <p:slideViewPr>
    <p:cSldViewPr snapToGrid="0">
      <p:cViewPr varScale="1">
        <p:scale>
          <a:sx n="78" d="100"/>
          <a:sy n="78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Presentation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Name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Meeting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Date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Title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5185791"/>
          </a:xfrm>
        </p:spPr>
        <p:txBody>
          <a:bodyPr/>
          <a:lstStyle/>
          <a:p>
            <a:pPr eaLnBrk="1" hangingPunct="1"/>
            <a:r>
              <a:rPr lang="en-US" dirty="0" smtClean="0"/>
              <a:t>Bullet 1</a:t>
            </a:r>
          </a:p>
          <a:p>
            <a:pPr eaLnBrk="1" hangingPunct="1"/>
            <a:r>
              <a:rPr lang="en-US" dirty="0" smtClean="0"/>
              <a:t>Bullet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19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Pixel</vt:lpstr>
      <vt:lpstr>Presentation Title</vt:lpstr>
      <vt:lpstr>Title</vt:lpstr>
    </vt:vector>
  </TitlesOfParts>
  <Company>MwRSF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kpolivka</cp:lastModifiedBy>
  <cp:revision>300</cp:revision>
  <dcterms:created xsi:type="dcterms:W3CDTF">2004-04-15T18:20:50Z</dcterms:created>
  <dcterms:modified xsi:type="dcterms:W3CDTF">2012-04-13T16:00:41Z</dcterms:modified>
</cp:coreProperties>
</file>