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CB9E-A72A-4055-99E1-8788A7854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625F0-B3E8-4C46-B525-069AD7C67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824-B2B8-4163-97B9-B913BCF8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DD59-0A9E-41F0-AFD9-0A349A99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ACE-E347-4802-9EAF-F1C3C83D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A7F1-3738-4B52-9A80-A6118946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2606-1467-451D-8226-8100DC47B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0E36-27BD-49D5-A7AE-64CEB111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4CD4-ADDD-4C3A-A11C-9C5CBBD8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8377-0120-448D-93F3-2C0DFFF3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264A1-0CFE-4037-8A71-F3D233BF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E438-DCB6-4559-8F09-3B94020E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CFCC-22C1-432B-B30F-7F19322F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7034-3A68-4BCA-9B01-4042012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0F9F-3C0B-4D0F-90FD-835D47B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309-005A-4079-BDF5-A460240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A6DB-ABC9-4045-AF5A-6FD7787D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0992-C642-49BD-A007-109FC160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67A-AE8B-49BE-80B8-6D46CDB3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22D-BBE9-4934-8EBC-C294526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B26B-6B44-4545-BA49-A10AD5BF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E5A5-AA5E-4B4E-835A-1C373636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8A8F-58A6-455E-99BF-8A02442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78E7-9DA7-4C5B-B93C-C6109BB3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E2B8-8D38-4FC6-A7ED-1ECF577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3A54-F510-4679-BD65-66D4080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990F-44C3-459A-A4B9-59CCBB213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129DF-F1B9-4C18-ADEB-29C7A502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B85F-FDCB-48B5-A07D-91174015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0721-6661-435B-911B-3AA26C8F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4BFE-9C7D-4438-BC92-7DF7AA99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F0A-28FE-433E-8863-15F40822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866-6111-4B87-8AA6-0617E087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ACA7-4AA9-4780-B9F7-3EF3DE77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6170B-F760-4225-95B0-788DD60C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3CF3-D179-4905-BBFA-CF5B35A8C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40951-15F6-4F62-B0FA-040C90E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94D8D-1963-4E8A-8F00-2D18C809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74EB-873D-4005-B7E4-4A3758EE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6D69-476F-4485-891E-BD65E1E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7328B-A4AC-4B9E-8E3E-F7CFE7BE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C8B5-A2D9-4A03-B25A-79DEDC3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91D6-21BB-4477-9F4E-4BC0280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F95D-DF93-498D-83F6-1685D41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181A6-05E4-4D04-8061-81B4BCF5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C73AC-1AE9-4432-A6DD-2B99D09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896C-8B18-4C80-9913-7720D372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72FC-533A-4423-AEF7-27E761C9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B1F6-7670-4C0B-87C1-9BC6AAD1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58EE-00AF-45DD-BFAB-AF6CF40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2466-1198-429A-A437-09EFFED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8BA80-8976-4236-B601-790B418E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066E-EE9E-4579-9B7C-F758754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F4C7A-5C42-43C9-BB6B-962C910F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2DBD-F1D1-4D0D-A7AB-9269ED68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F659-2975-498E-9D3D-FDBAB3BF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F7E5-060C-4598-8D53-F341F05B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25122-674F-45A6-B758-89F2A21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C8595-7B4D-40F4-9DF5-81E3BC19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8FBB-3D0F-423E-8A08-BBF6FA92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6C73-E327-479B-909F-C117818F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C412-35D1-4B5F-A568-F268B4BC147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C3CD-F191-4805-8942-B106D98A3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CC4F-EE27-469B-8577-41407B88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4239B8-2C4B-4A2B-A1CB-206336A4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4" y="1047750"/>
            <a:ext cx="5334000" cy="4000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AF1407-4532-4E34-900F-07BE5D893CD5}"/>
              </a:ext>
            </a:extLst>
          </p:cNvPr>
          <p:cNvSpPr/>
          <p:nvPr/>
        </p:nvSpPr>
        <p:spPr>
          <a:xfrm>
            <a:off x="4038600" y="3429000"/>
            <a:ext cx="419103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FC684-3397-4D01-9C90-B340EB7AA9E3}"/>
              </a:ext>
            </a:extLst>
          </p:cNvPr>
          <p:cNvSpPr/>
          <p:nvPr/>
        </p:nvSpPr>
        <p:spPr>
          <a:xfrm>
            <a:off x="4667255" y="2950144"/>
            <a:ext cx="1652584" cy="1003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19CF91-2976-4F92-912E-F89D9C4FE44C}"/>
              </a:ext>
            </a:extLst>
          </p:cNvPr>
          <p:cNvSpPr/>
          <p:nvPr/>
        </p:nvSpPr>
        <p:spPr>
          <a:xfrm>
            <a:off x="6500813" y="3328988"/>
            <a:ext cx="457200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5E845-D48F-44EC-9E25-F7B7B402F69C}"/>
              </a:ext>
            </a:extLst>
          </p:cNvPr>
          <p:cNvSpPr txBox="1"/>
          <p:nvPr/>
        </p:nvSpPr>
        <p:spPr>
          <a:xfrm>
            <a:off x="3755229" y="4095750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A6BFC-386E-484A-A4F3-48C8BCD57286}"/>
              </a:ext>
            </a:extLst>
          </p:cNvPr>
          <p:cNvSpPr txBox="1"/>
          <p:nvPr/>
        </p:nvSpPr>
        <p:spPr>
          <a:xfrm>
            <a:off x="6319838" y="4060328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49F899-0642-4605-B852-D43D93E1E86D}"/>
              </a:ext>
            </a:extLst>
          </p:cNvPr>
          <p:cNvSpPr/>
          <p:nvPr/>
        </p:nvSpPr>
        <p:spPr>
          <a:xfrm>
            <a:off x="4248152" y="1571624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F6CEFE-C9EE-4822-875E-E2A1A551CE01}"/>
              </a:ext>
            </a:extLst>
          </p:cNvPr>
          <p:cNvSpPr/>
          <p:nvPr/>
        </p:nvSpPr>
        <p:spPr>
          <a:xfrm>
            <a:off x="6748462" y="1570286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D0669-3BA8-4F7B-831F-880F5083ECF8}"/>
              </a:ext>
            </a:extLst>
          </p:cNvPr>
          <p:cNvSpPr txBox="1"/>
          <p:nvPr/>
        </p:nvSpPr>
        <p:spPr>
          <a:xfrm>
            <a:off x="5229225" y="1503908"/>
            <a:ext cx="112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Braking Event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D2BECB-D2A5-4452-A79B-1730E2F9A0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667255" y="1642408"/>
            <a:ext cx="561970" cy="180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785207-0FAA-405D-9CB0-26B3618AFC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221016" y="1674229"/>
            <a:ext cx="527446" cy="148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357195-A238-49CE-9BA4-FE41C66FA06F}"/>
              </a:ext>
            </a:extLst>
          </p:cNvPr>
          <p:cNvSpPr txBox="1"/>
          <p:nvPr/>
        </p:nvSpPr>
        <p:spPr>
          <a:xfrm>
            <a:off x="4819651" y="3995738"/>
            <a:ext cx="114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Going Back to Start Position</a:t>
            </a:r>
          </a:p>
        </p:txBody>
      </p:sp>
    </p:spTree>
    <p:extLst>
      <p:ext uri="{BB962C8B-B14F-4D97-AF65-F5344CB8AC3E}">
        <p14:creationId xmlns:p14="http://schemas.microsoft.com/office/powerpoint/2010/main" val="6617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6BDBA-A602-4D98-8AE0-E8C4E67E70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29167"/>
            <a:ext cx="3200400" cy="239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BCF5A-6339-41A5-A574-A2315FB45B88}"/>
              </a:ext>
            </a:extLst>
          </p:cNvPr>
          <p:cNvSpPr/>
          <p:nvPr/>
        </p:nvSpPr>
        <p:spPr>
          <a:xfrm>
            <a:off x="3120927" y="1199958"/>
            <a:ext cx="623624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Step = Initial Step : Total Steps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average( Current Step, Next Step, …. ) &lt; User Threshold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Not extracted = Signal;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Extracted = Signal;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28488A01-017C-4920-BB41-0163EEE378B2}"/>
              </a:ext>
            </a:extLst>
          </p:cNvPr>
          <p:cNvSpPr/>
          <p:nvPr/>
        </p:nvSpPr>
        <p:spPr>
          <a:xfrm>
            <a:off x="2726372" y="1402454"/>
            <a:ext cx="297320" cy="2608564"/>
          </a:xfrm>
          <a:prstGeom prst="leftBracke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1CC71325-5E45-4103-82FC-1F4E14C5FD42}"/>
              </a:ext>
            </a:extLst>
          </p:cNvPr>
          <p:cNvSpPr/>
          <p:nvPr/>
        </p:nvSpPr>
        <p:spPr>
          <a:xfrm>
            <a:off x="3277069" y="1851239"/>
            <a:ext cx="297320" cy="1694166"/>
          </a:xfrm>
          <a:prstGeom prst="leftBracke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595490-9D4E-4846-9F1A-C176748DFAAB}"/>
                  </a:ext>
                </a:extLst>
              </p:cNvPr>
              <p:cNvSpPr/>
              <p:nvPr/>
            </p:nvSpPr>
            <p:spPr>
              <a:xfrm>
                <a:off x="2366361" y="199223"/>
                <a:ext cx="8909323" cy="6712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Road Data</a:t>
                </a:r>
              </a:p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Curvature for Road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>
                            <a:solidFill>
                              <a:srgbClr val="7030A0"/>
                            </a:solidFill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κ</m:t>
                        </m:r>
                      </m:e>
                    </m:acc>
                    <m: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a Curvature Model M.1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i.e.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𝑠</m:t>
                    </m:r>
                    <m:r>
                      <a:rPr lang="en-US" i="1"/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Least Squares Optimization of M.1 with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Curvature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κ</m:t>
                        </m:r>
                      </m:e>
                    </m:ac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i.e. Pr.1 formulation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Obtain Optimized Curvature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 Vehicle/Road Parameters as appropriate 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i.e. friction, gravity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Step = Initial Step : Total Steps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𝑂𝑝𝑡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Objective Function 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	 i.e. Pr.2 formulation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 Constraints 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i.e. C.1 Constraints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Non-Linear Solver to find Optimal driving parameters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𝑣</m:t>
                        </m:r>
                      </m:e>
                      <m:sub>
                        <m:r>
                          <a:rPr lang="en-US" i="1"/>
                          <m:t>𝑂𝑝𝑡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Non-linear-Optimization-Solver(Pr.2,C.1)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595490-9D4E-4846-9F1A-C176748D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61" y="199223"/>
                <a:ext cx="8909323" cy="6712222"/>
              </a:xfrm>
              <a:prstGeom prst="rect">
                <a:avLst/>
              </a:prstGeom>
              <a:blipFill>
                <a:blip r:embed="rId2"/>
                <a:stretch>
                  <a:fillRect l="-547" t="-545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ket 2">
            <a:extLst>
              <a:ext uri="{FF2B5EF4-FFF2-40B4-BE49-F238E27FC236}">
                <a16:creationId xmlns:a16="http://schemas.microsoft.com/office/drawing/2014/main" id="{5C1DC73F-CB26-4897-95F3-BE9275104584}"/>
              </a:ext>
            </a:extLst>
          </p:cNvPr>
          <p:cNvSpPr/>
          <p:nvPr/>
        </p:nvSpPr>
        <p:spPr>
          <a:xfrm>
            <a:off x="2069041" y="3607218"/>
            <a:ext cx="297320" cy="3051559"/>
          </a:xfrm>
          <a:prstGeom prst="leftBracke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187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Ricardo... Jacome..</dc:creator>
  <cp:lastModifiedBy>Ricardo... Jacome..</cp:lastModifiedBy>
  <cp:revision>9</cp:revision>
  <dcterms:created xsi:type="dcterms:W3CDTF">2020-02-29T01:59:58Z</dcterms:created>
  <dcterms:modified xsi:type="dcterms:W3CDTF">2020-04-16T23:28:46Z</dcterms:modified>
</cp:coreProperties>
</file>