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handoutMasterIdLst>
    <p:handoutMasterId r:id="rId8"/>
  </p:handoutMasterIdLst>
  <p:sldIdLst>
    <p:sldId id="293" r:id="rId2"/>
    <p:sldId id="339" r:id="rId3"/>
    <p:sldId id="341" r:id="rId4"/>
    <p:sldId id="340" r:id="rId5"/>
    <p:sldId id="342" r:id="rId6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69988" autoAdjust="0"/>
  </p:normalViewPr>
  <p:slideViewPr>
    <p:cSldViewPr snapToGrid="0">
      <p:cViewPr varScale="1">
        <p:scale>
          <a:sx n="65" d="100"/>
          <a:sy n="65" d="100"/>
        </p:scale>
        <p:origin x="115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Research Update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Ricardo Jacome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Meeting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04/15/2020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/>
              <a:t>Publication Done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64498B7-D452-4150-89AA-DE84705B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144" y="2038803"/>
            <a:ext cx="6754762" cy="2102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3889D-66EC-4B93-A849-288509521C88}"/>
              </a:ext>
            </a:extLst>
          </p:cNvPr>
          <p:cNvSpPr txBox="1"/>
          <p:nvPr/>
        </p:nvSpPr>
        <p:spPr>
          <a:xfrm>
            <a:off x="789040" y="1536410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Yesterday!</a:t>
            </a:r>
          </a:p>
        </p:txBody>
      </p:sp>
      <p:pic>
        <p:nvPicPr>
          <p:cNvPr id="1026" name="Picture 2" descr="Happy stick figures celebrating New Year night icon. Men and women firework, serpentine, sparkler pictogram Stock Vector - 110220755">
            <a:extLst>
              <a:ext uri="{FF2B5EF4-FFF2-40B4-BE49-F238E27FC236}">
                <a16:creationId xmlns:a16="http://schemas.microsoft.com/office/drawing/2014/main" id="{8619056C-4F88-4B0A-8991-12F24AAAE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0"/>
          <a:stretch/>
        </p:blipFill>
        <p:spPr bwMode="auto">
          <a:xfrm>
            <a:off x="1743074" y="4122174"/>
            <a:ext cx="5889215" cy="27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761-72D2-4057-9573-B4D1A093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 Next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8A25-C435-451F-B37F-4811F847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881216"/>
          </a:xfrm>
        </p:spPr>
        <p:txBody>
          <a:bodyPr/>
          <a:lstStyle/>
          <a:p>
            <a:r>
              <a:rPr lang="en-US" dirty="0"/>
              <a:t> Road Curvature Model Optimization 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2FD6834-A87E-4F61-BA3A-28DC596F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59" y="2547462"/>
            <a:ext cx="2817295" cy="39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2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2BA-CCFD-44B2-A9EE-BDB6CBE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EB81-FDD0-4CAD-B0F5-16D6F82B6051}"/>
              </a:ext>
            </a:extLst>
          </p:cNvPr>
          <p:cNvSpPr txBox="1"/>
          <p:nvPr/>
        </p:nvSpPr>
        <p:spPr>
          <a:xfrm>
            <a:off x="516193" y="1723340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Road Curvature Decomposition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C31B-47DC-4CC4-AFD1-79C3E0CA125A}"/>
              </a:ext>
            </a:extLst>
          </p:cNvPr>
          <p:cNvSpPr txBox="1"/>
          <p:nvPr/>
        </p:nvSpPr>
        <p:spPr>
          <a:xfrm>
            <a:off x="2628899" y="3528246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Least Squares Optimization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1C096-3A89-42DD-894F-5A1E9130A3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2330245" y="2046506"/>
            <a:ext cx="298654" cy="180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BADC4F-B598-48CC-9712-403214C366D1}"/>
              </a:ext>
            </a:extLst>
          </p:cNvPr>
          <p:cNvSpPr txBox="1"/>
          <p:nvPr/>
        </p:nvSpPr>
        <p:spPr>
          <a:xfrm>
            <a:off x="516193" y="5041411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Analytical Models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A4E9D5-000B-4878-80FD-428F3EED3D3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auto">
          <a:xfrm flipV="1">
            <a:off x="2330245" y="3851412"/>
            <a:ext cx="298654" cy="1513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4E912-0376-4987-9152-B430648CBEFA}"/>
              </a:ext>
            </a:extLst>
          </p:cNvPr>
          <p:cNvSpPr txBox="1"/>
          <p:nvPr/>
        </p:nvSpPr>
        <p:spPr>
          <a:xfrm>
            <a:off x="5357357" y="3528245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Non-Linear Optimization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A2C239-D965-4178-A852-6B0E977F8ED8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 bwMode="auto">
          <a:xfrm flipV="1">
            <a:off x="4442951" y="3851411"/>
            <a:ext cx="91440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/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blipFill>
                <a:blip r:embed="rId3"/>
                <a:stretch>
                  <a:fillRect r="-99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/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A597AE6-DEE2-47FB-A93B-E3F8DE3BE459}"/>
              </a:ext>
            </a:extLst>
          </p:cNvPr>
          <p:cNvSpPr txBox="1"/>
          <p:nvPr/>
        </p:nvSpPr>
        <p:spPr>
          <a:xfrm>
            <a:off x="777977" y="2438883"/>
            <a:ext cx="1238865" cy="1089363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Google Earth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5B659-326C-44D9-AA3C-B72E9B8D1C21}"/>
              </a:ext>
            </a:extLst>
          </p:cNvPr>
          <p:cNvSpPr txBox="1"/>
          <p:nvPr/>
        </p:nvSpPr>
        <p:spPr>
          <a:xfrm>
            <a:off x="589934" y="5814245"/>
            <a:ext cx="1504336" cy="584775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Piece-wise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Polynomial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1FD05-D243-4088-8DFD-648CF4D606F1}"/>
              </a:ext>
            </a:extLst>
          </p:cNvPr>
          <p:cNvSpPr txBox="1"/>
          <p:nvPr/>
        </p:nvSpPr>
        <p:spPr>
          <a:xfrm>
            <a:off x="3417940" y="1564504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Road Design Limits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E299C-1081-4EE8-B0EF-5714B71C6D62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 bwMode="auto">
          <a:xfrm>
            <a:off x="4468763" y="2395501"/>
            <a:ext cx="1795620" cy="113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/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blipFill>
                <a:blip r:embed="rId5"/>
                <a:stretch>
                  <a:fillRect r="-8451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55650D2-6E54-4B9B-8693-A58CC82500AA}"/>
              </a:ext>
            </a:extLst>
          </p:cNvPr>
          <p:cNvSpPr txBox="1"/>
          <p:nvPr/>
        </p:nvSpPr>
        <p:spPr>
          <a:xfrm>
            <a:off x="3921228" y="5445441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Vehicle Dynamics Limits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1989AF-31A7-41AB-A6C1-760054AD789B}"/>
              </a:ext>
            </a:extLst>
          </p:cNvPr>
          <p:cNvCxnSpPr>
            <a:cxnSpLocks/>
            <a:stCxn id="73" idx="0"/>
            <a:endCxn id="29" idx="2"/>
          </p:cNvCxnSpPr>
          <p:nvPr/>
        </p:nvCxnSpPr>
        <p:spPr bwMode="auto">
          <a:xfrm flipV="1">
            <a:off x="4972051" y="4174576"/>
            <a:ext cx="1292332" cy="1270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/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/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E58802-C915-4119-A3CB-30626821BF28}"/>
              </a:ext>
            </a:extLst>
          </p:cNvPr>
          <p:cNvCxnSpPr>
            <a:cxnSpLocks/>
            <a:stCxn id="29" idx="3"/>
            <a:endCxn id="113" idx="1"/>
          </p:cNvCxnSpPr>
          <p:nvPr/>
        </p:nvCxnSpPr>
        <p:spPr bwMode="auto">
          <a:xfrm>
            <a:off x="7171409" y="3851411"/>
            <a:ext cx="3853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/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2F98-2901-4C28-B0C1-464AF27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 descr="Vector: cartoon face with question mark | Cartoon Stickman ...">
            <a:extLst>
              <a:ext uri="{FF2B5EF4-FFF2-40B4-BE49-F238E27FC236}">
                <a16:creationId xmlns:a16="http://schemas.microsoft.com/office/drawing/2014/main" id="{36458387-A889-4B9C-8C51-E1696172C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 b="9003"/>
          <a:stretch/>
        </p:blipFill>
        <p:spPr bwMode="auto">
          <a:xfrm>
            <a:off x="3210133" y="1400174"/>
            <a:ext cx="2930060" cy="52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Words>80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Book Antiqua</vt:lpstr>
      <vt:lpstr>Cambria Math</vt:lpstr>
      <vt:lpstr>Times New Roman</vt:lpstr>
      <vt:lpstr>Wingdings</vt:lpstr>
      <vt:lpstr>Pixel</vt:lpstr>
      <vt:lpstr>Research Update</vt:lpstr>
      <vt:lpstr>Publication Done</vt:lpstr>
      <vt:lpstr>Now… Next Publication</vt:lpstr>
      <vt:lpstr>Overview</vt:lpstr>
      <vt:lpstr>Questions?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Ricardo... Jacome..</cp:lastModifiedBy>
  <cp:revision>309</cp:revision>
  <dcterms:created xsi:type="dcterms:W3CDTF">2004-04-15T18:20:50Z</dcterms:created>
  <dcterms:modified xsi:type="dcterms:W3CDTF">2020-04-15T01:09:34Z</dcterms:modified>
</cp:coreProperties>
</file>