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1206400" cy="384048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y Stolle" initials="CS" lastIdx="1" clrIdx="0">
    <p:extLst>
      <p:ext uri="{19B8F6BF-5375-455C-9EA6-DF929625EA0E}">
        <p15:presenceInfo xmlns:p15="http://schemas.microsoft.com/office/powerpoint/2012/main" userId="Cody Sto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>
        <p:scale>
          <a:sx n="16" d="100"/>
          <a:sy n="16" d="100"/>
        </p:scale>
        <p:origin x="24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111F-98C8-4E70-A91E-7E1DDAA7F2C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194510" y="30285312"/>
            <a:ext cx="18051171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&amp; FUTURE 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833" y="18136270"/>
            <a:ext cx="1572813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3434" y="8844376"/>
            <a:ext cx="15776072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492405"/>
            <a:ext cx="15777138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19373" y="4492405"/>
            <a:ext cx="1664662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CRITERIA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70407" y="4485951"/>
            <a:ext cx="18035993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5866" y="495257"/>
            <a:ext cx="3427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Road Curvature Decomposition for Autonomous Guidance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4694" y="2011740"/>
            <a:ext cx="3591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Ricardo Jacome, Mechanical Engineering Graduate Research Assistant, University of Nebraska -Lincoln</a:t>
            </a:r>
          </a:p>
        </p:txBody>
      </p:sp>
      <p:pic>
        <p:nvPicPr>
          <p:cNvPr id="7" name="Picture 4" descr="\\MWRSF-POWEREDGE\Managerial\UNL and MwRSF Logos\UNL\UNlincoln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" y="643309"/>
            <a:ext cx="7192924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MWRSF-POWEREDGE\Managerial\UNL and MwRSF Logos\Embroidery Logos\logo_mwrs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221" y="881164"/>
            <a:ext cx="8052195" cy="26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5695941" y="4492404"/>
            <a:ext cx="81201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1940" y="4480100"/>
            <a:ext cx="17231" cy="33537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119373" y="4492404"/>
            <a:ext cx="11036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70407" y="4492402"/>
            <a:ext cx="24103" cy="33525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7587067"/>
            <a:ext cx="5120640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ACKNOWLEDGMENTS: MwRSF’s Outdoor Proving Grounds Manager, Test Technicians, and Students for conducting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4" y="5831892"/>
            <a:ext cx="1567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Develop a method for discretizing geospatial data and providing path guidance for autonomous vehicles.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733" y="10719109"/>
            <a:ext cx="156284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Vehicle autonomy has been touted as the future of transportation, but there are significant challenges which remain to be addressed.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Tremendous growth has been achieved in “Advanced Driver Assistance Systems”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Need low-cost, crashworthy solution functional for many impact conditions and with narrow footprint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Example: bridge adjacent to intersection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53" y="819805"/>
            <a:ext cx="3950598" cy="27654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234353" y="5874396"/>
            <a:ext cx="166143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Objectives &amp; Criteria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Impact conditions determined by length of need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185" y="5550278"/>
            <a:ext cx="17833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4 dynamic bogie tests were conducted on the Dragnet Vehicle Arresting Barrier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5941" y="2884374"/>
            <a:ext cx="152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Jacome, Sweigard, Stolle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8733" y="34298490"/>
            <a:ext cx="152262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Review existing systems and applications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Develop narrow-footprint concepts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Component test &amp; measure reactions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0" y="4480100"/>
            <a:ext cx="5120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14616" y="13302605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Initial Configuration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261185" y="31438737"/>
            <a:ext cx="178339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Net attenuator selected for testing and stopped a 5,259-lb bogie vehicle traveling at  roughly 60 mph in 43 ft or less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Component testing suggested design would work under variety of impact conditions, speeds, and angles, and was versatile for installation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Design must be paired with other crashworthy crash cushion (in development) – future 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18574" y="13026377"/>
            <a:ext cx="4064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Energy Absorber Failure</a:t>
            </a:r>
          </a:p>
        </p:txBody>
      </p:sp>
      <p:pic>
        <p:nvPicPr>
          <p:cNvPr id="58" name="Picture 57"/>
          <p:cNvPicPr/>
          <p:nvPr/>
        </p:nvPicPr>
        <p:blipFill>
          <a:blip r:embed="rId5"/>
          <a:stretch>
            <a:fillRect/>
          </a:stretch>
        </p:blipFill>
        <p:spPr>
          <a:xfrm>
            <a:off x="18699357" y="7992377"/>
            <a:ext cx="10614244" cy="82476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5B5399-F825-464C-9F27-BDDBF732ACE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192045" y="21095788"/>
            <a:ext cx="8879976" cy="111113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A31D47B-2F80-40B8-8997-85AEEDF50CFF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7"/>
          <a:stretch/>
        </p:blipFill>
        <p:spPr bwMode="auto">
          <a:xfrm>
            <a:off x="34005184" y="7263053"/>
            <a:ext cx="7311516" cy="565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CA2AD2D-D287-4D31-8A64-679EBB6ECCDA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8" b="10916"/>
          <a:stretch/>
        </p:blipFill>
        <p:spPr bwMode="auto">
          <a:xfrm>
            <a:off x="42121527" y="7317710"/>
            <a:ext cx="6770822" cy="5570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276F1F7-1564-44DC-A6E4-D407AB1D3C8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633" y="13845667"/>
            <a:ext cx="7255056" cy="522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2833D1-9AA4-4C90-BA6E-5FBF98976C54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028" y="13576366"/>
            <a:ext cx="6393051" cy="531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B58544B-067D-4850-87F0-52D17BF9B4CE}"/>
              </a:ext>
            </a:extLst>
          </p:cNvPr>
          <p:cNvPicPr/>
          <p:nvPr/>
        </p:nvPicPr>
        <p:blipFill rotWithShape="1">
          <a:blip r:embed="rId11"/>
          <a:srcRect l="3012" r="4284"/>
          <a:stretch/>
        </p:blipFill>
        <p:spPr bwMode="auto">
          <a:xfrm>
            <a:off x="891758" y="19151933"/>
            <a:ext cx="12936704" cy="62594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37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1885</TotalTime>
  <Words>220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Schmidt</dc:creator>
  <cp:lastModifiedBy>Ricardo... Jacome..</cp:lastModifiedBy>
  <cp:revision>97</cp:revision>
  <cp:lastPrinted>2017-12-21T14:37:13Z</cp:lastPrinted>
  <dcterms:created xsi:type="dcterms:W3CDTF">2017-12-13T21:55:54Z</dcterms:created>
  <dcterms:modified xsi:type="dcterms:W3CDTF">2019-12-20T04:05:55Z</dcterms:modified>
</cp:coreProperties>
</file>