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89" r:id="rId4"/>
    <p:sldId id="287" r:id="rId5"/>
    <p:sldId id="257" r:id="rId6"/>
    <p:sldId id="268" r:id="rId7"/>
    <p:sldId id="308" r:id="rId8"/>
    <p:sldId id="260" r:id="rId9"/>
    <p:sldId id="291" r:id="rId10"/>
    <p:sldId id="292" r:id="rId11"/>
    <p:sldId id="272" r:id="rId12"/>
    <p:sldId id="293" r:id="rId13"/>
    <p:sldId id="273" r:id="rId14"/>
    <p:sldId id="269" r:id="rId15"/>
    <p:sldId id="264" r:id="rId16"/>
    <p:sldId id="274" r:id="rId17"/>
    <p:sldId id="295" r:id="rId18"/>
    <p:sldId id="294" r:id="rId19"/>
    <p:sldId id="296" r:id="rId20"/>
    <p:sldId id="275" r:id="rId21"/>
    <p:sldId id="297" r:id="rId22"/>
    <p:sldId id="298" r:id="rId23"/>
    <p:sldId id="299" r:id="rId24"/>
    <p:sldId id="276" r:id="rId25"/>
    <p:sldId id="301" r:id="rId26"/>
    <p:sldId id="302" r:id="rId27"/>
    <p:sldId id="300" r:id="rId28"/>
    <p:sldId id="303" r:id="rId29"/>
    <p:sldId id="277" r:id="rId30"/>
    <p:sldId id="304" r:id="rId31"/>
    <p:sldId id="305" r:id="rId32"/>
    <p:sldId id="306" r:id="rId33"/>
    <p:sldId id="307" r:id="rId34"/>
    <p:sldId id="278" r:id="rId35"/>
    <p:sldId id="265" r:id="rId36"/>
    <p:sldId id="279" r:id="rId37"/>
    <p:sldId id="309" r:id="rId38"/>
    <p:sldId id="311" r:id="rId39"/>
    <p:sldId id="310" r:id="rId40"/>
    <p:sldId id="280" r:id="rId41"/>
    <p:sldId id="312" r:id="rId42"/>
    <p:sldId id="313" r:id="rId43"/>
    <p:sldId id="314" r:id="rId44"/>
    <p:sldId id="315" r:id="rId45"/>
    <p:sldId id="316" r:id="rId46"/>
    <p:sldId id="281" r:id="rId47"/>
    <p:sldId id="317" r:id="rId48"/>
    <p:sldId id="318" r:id="rId49"/>
    <p:sldId id="319" r:id="rId50"/>
    <p:sldId id="320" r:id="rId51"/>
    <p:sldId id="282" r:id="rId52"/>
    <p:sldId id="270" r:id="rId53"/>
    <p:sldId id="267" r:id="rId54"/>
    <p:sldId id="283" r:id="rId55"/>
    <p:sldId id="321" r:id="rId56"/>
    <p:sldId id="322" r:id="rId57"/>
    <p:sldId id="323" r:id="rId58"/>
    <p:sldId id="324" r:id="rId59"/>
    <p:sldId id="325" r:id="rId60"/>
    <p:sldId id="284" r:id="rId61"/>
    <p:sldId id="285" r:id="rId62"/>
    <p:sldId id="286" r:id="rId63"/>
    <p:sldId id="288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7"/>
    <a:srgbClr val="64993F"/>
    <a:srgbClr val="EA6B14"/>
    <a:srgbClr val="E76A14"/>
    <a:srgbClr val="E96B14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456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96F576-63CE-48B1-890D-9B36019A5A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CC481-19C9-4FAD-BB47-86DA77194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99A51-0678-4F1C-8EF8-69AC3D8A619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EAFA7-B7DF-476E-8697-AD862992DA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8B4DD-DF3C-435F-B4A0-D7559A7368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805BA-ED62-48B4-BB57-899D68AE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963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0EFE-6733-40F7-A798-DCEB934D9876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4EB65-CC54-4702-B763-AEE5F9F05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242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管理员添加 </a:t>
            </a:r>
            <a:r>
              <a:rPr lang="en-US" altLang="zh-CN" dirty="0" err="1"/>
              <a:t>apollo</a:t>
            </a:r>
            <a:r>
              <a:rPr lang="zh-CN" altLang="en-US" dirty="0"/>
              <a:t>和自己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 err="1"/>
              <a:t>apollo</a:t>
            </a:r>
            <a:r>
              <a:rPr lang="zh-CN" altLang="en-US" dirty="0"/>
              <a:t>有权限发布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7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F4850E8-898A-4672-891B-F35F0513ED43}"/>
              </a:ext>
            </a:extLst>
          </p:cNvPr>
          <p:cNvSpPr/>
          <p:nvPr userDrawn="1"/>
        </p:nvSpPr>
        <p:spPr bwMode="black">
          <a:xfrm>
            <a:off x="5285521" y="3346733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常用操作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86D636-18A7-4CE4-BFDB-7C1F1461A7FE}"/>
              </a:ext>
            </a:extLst>
          </p:cNvPr>
          <p:cNvSpPr/>
          <p:nvPr userDrawn="1"/>
        </p:nvSpPr>
        <p:spPr bwMode="black">
          <a:xfrm>
            <a:off x="4041591" y="2326313"/>
            <a:ext cx="410881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Apollo Portal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055957-CAC5-4961-8E17-31BA1862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0F80A-8070-42D5-A3D6-897C17F2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5874C-F8A7-40A4-A78F-F7A4EF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13C6CA-73B3-4DC9-B066-D1FCF0ECC11E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4437E-EB8E-4990-9FCA-36C411E8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0D268-01A7-41FC-9098-F57BDF8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5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D7636-E184-4AC7-8932-0E96D4FD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6B1DE-79BB-4C3B-A7FC-774152544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F55C1-C9CC-454C-A263-2B88AA5A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1DE94-A27C-4FFD-BB93-26745BD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089A9A-579B-401F-8874-C7FF518F5A88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E16A8-F4B2-4D46-BCF2-867A13E9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78BB9-4EED-4CFF-98F3-C3F8112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8A0A6-C39D-4AB9-8E5F-5C84FE98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B0607-48F8-4DC1-8021-1078809E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05E4F-8B82-425C-8F70-E5E49A79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273F1-462C-4DE3-B7DE-FDC5B6E3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E8998-996B-4121-AA03-4CC0ACD87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97532-054E-4304-BF77-112C5E97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54B63A-702C-438D-9EBD-A554DA0BB4C5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A92863-8629-444E-90D2-D163BB20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E53E6-32AA-48D2-9F36-FDF06EB5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C98E9-519C-4624-8E09-205A3CE8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9B677-B3AC-493C-AE13-6360E3D8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882F4-FFAC-42FD-B4A8-D92464063E96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57AB4-C516-493A-B630-DAB23A1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BE837-E0E4-4659-ACB9-D3C0C21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35B80-0D56-462B-9E99-A7A6509A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183E3E-5248-4326-BC57-228FDB2DA169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2F086-5B1A-4FEF-8A40-1032B2E3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E373D-5016-4B6E-B41C-005A6CE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C352-0099-40C5-9F90-4035527F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C9CC9-D1C3-4EFD-B75C-DDFE3E48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B0409-4704-4633-BBB0-A390E75B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DA5A2-62AD-442A-953E-2145CB4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990DA-C568-4F29-BCA1-6CE24BE235A0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ACA7F-424A-4BE6-A8F9-27BDC765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ACB64-547F-47A0-BBC5-12B24F19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68B9-5D4D-461E-944B-F583693E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39B3BD-BFAE-4CFD-941C-704D6DFD2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ECA63-B92E-45CD-A173-CB2F222B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BD5CA-33E1-4519-A9BD-EA6D7DC6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7C775-DFA7-4101-9AFA-763D12E29B9C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4B130-4FB2-4010-A03A-693AD29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159DF-F9E7-45A6-A3F5-50976606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1784-BBAB-4812-B808-BF666B92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4756D-30C6-4A49-A5B3-973FF9C0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2934D-23CB-46A8-9B54-21506C6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2D78B-8776-437B-A522-0147DE5E648B}" type="datetime1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C91E-65E1-45B1-904B-527C3AA1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CF63C-E2DB-4C32-B7DD-69F983A3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5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ä½ æéè">
            <a:extLst>
              <a:ext uri="{FF2B5EF4-FFF2-40B4-BE49-F238E27FC236}">
                <a16:creationId xmlns:a16="http://schemas.microsoft.com/office/drawing/2014/main" id="{6520ED1B-0B97-4E20-B20A-DE45EE8C0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6" y="6202613"/>
            <a:ext cx="2670928" cy="4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14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96945F-B4A1-4FD0-B6E1-B667CE43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" b="95847" l="2009" r="97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6" y="1877118"/>
            <a:ext cx="11799066" cy="2839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CC4A0-2962-4195-BE40-EB7B2CA21340}"/>
              </a:ext>
            </a:extLst>
          </p:cNvPr>
          <p:cNvSpPr txBox="1"/>
          <p:nvPr/>
        </p:nvSpPr>
        <p:spPr>
          <a:xfrm>
            <a:off x="2610998" y="256693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A7889-B7C0-484C-9C8C-92DA30BE73D9}"/>
              </a:ext>
            </a:extLst>
          </p:cNvPr>
          <p:cNvSpPr txBox="1"/>
          <p:nvPr/>
        </p:nvSpPr>
        <p:spPr>
          <a:xfrm>
            <a:off x="2610998" y="300458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62670-8AA8-4305-B316-82C12FEF4AAA}"/>
              </a:ext>
            </a:extLst>
          </p:cNvPr>
          <p:cNvSpPr txBox="1"/>
          <p:nvPr/>
        </p:nvSpPr>
        <p:spPr>
          <a:xfrm>
            <a:off x="2610998" y="34614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zrkjava@163.com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822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96945F-B4A1-4FD0-B6E1-B667CE43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" b="95847" l="2009" r="97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6" y="1877118"/>
            <a:ext cx="11799066" cy="2839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CC4A0-2962-4195-BE40-EB7B2CA21340}"/>
              </a:ext>
            </a:extLst>
          </p:cNvPr>
          <p:cNvSpPr txBox="1"/>
          <p:nvPr/>
        </p:nvSpPr>
        <p:spPr>
          <a:xfrm>
            <a:off x="2610998" y="256693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A7889-B7C0-484C-9C8C-92DA30BE73D9}"/>
              </a:ext>
            </a:extLst>
          </p:cNvPr>
          <p:cNvSpPr txBox="1"/>
          <p:nvPr/>
        </p:nvSpPr>
        <p:spPr>
          <a:xfrm>
            <a:off x="2610998" y="30045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123456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62670-8AA8-4305-B316-82C12FEF4AAA}"/>
              </a:ext>
            </a:extLst>
          </p:cNvPr>
          <p:cNvSpPr txBox="1"/>
          <p:nvPr/>
        </p:nvSpPr>
        <p:spPr>
          <a:xfrm>
            <a:off x="2610998" y="34614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zrkjava@163.com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72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728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6" name="太阳形 5">
            <a:extLst>
              <a:ext uri="{FF2B5EF4-FFF2-40B4-BE49-F238E27FC236}">
                <a16:creationId xmlns:a16="http://schemas.microsoft.com/office/drawing/2014/main" id="{7B785CFE-6BDA-46FE-9B9E-EA680F481C98}"/>
              </a:ext>
            </a:extLst>
          </p:cNvPr>
          <p:cNvSpPr/>
          <p:nvPr/>
        </p:nvSpPr>
        <p:spPr>
          <a:xfrm>
            <a:off x="6890996" y="3336561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05848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7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BA741-A894-4040-B6ED-E35C04C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2" y="2002576"/>
            <a:ext cx="9827047" cy="354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4B34B-89EC-4B40-A73F-596FA26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2" y="2038381"/>
            <a:ext cx="9827047" cy="41838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DB68CF2-0958-451C-911C-C8F9E7D2779C}"/>
              </a:ext>
            </a:extLst>
          </p:cNvPr>
          <p:cNvSpPr/>
          <p:nvPr/>
        </p:nvSpPr>
        <p:spPr>
          <a:xfrm>
            <a:off x="2396168" y="2941503"/>
            <a:ext cx="853808" cy="36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9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155957-9DCB-49B1-BF70-92069645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" b="99341" l="1285" r="987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7" y="1133495"/>
            <a:ext cx="12192000" cy="41930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440D4-EDDE-4CD4-9529-E8FD6EB65388}"/>
              </a:ext>
            </a:extLst>
          </p:cNvPr>
          <p:cNvSpPr txBox="1"/>
          <p:nvPr/>
        </p:nvSpPr>
        <p:spPr>
          <a:xfrm>
            <a:off x="3389524" y="219235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hello-</a:t>
            </a:r>
            <a:r>
              <a:rPr lang="en-US" altLang="zh-CN" sz="1400" dirty="0" err="1"/>
              <a:t>apollo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B4280-CD6B-4919-A1D2-9701AC8D2DC7}"/>
              </a:ext>
            </a:extLst>
          </p:cNvPr>
          <p:cNvSpPr txBox="1"/>
          <p:nvPr/>
        </p:nvSpPr>
        <p:spPr>
          <a:xfrm>
            <a:off x="3389524" y="281205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hello-</a:t>
            </a:r>
            <a:r>
              <a:rPr lang="en-US" altLang="zh-CN" sz="1400" dirty="0" err="1"/>
              <a:t>apollo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CF82A-EBC6-434C-9B8C-782423E03A5D}"/>
              </a:ext>
            </a:extLst>
          </p:cNvPr>
          <p:cNvSpPr txBox="1"/>
          <p:nvPr/>
        </p:nvSpPr>
        <p:spPr>
          <a:xfrm>
            <a:off x="3389524" y="3381105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zhourukang|zhourukang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75B5D-D6C6-4310-A07F-08F1E65A5119}"/>
              </a:ext>
            </a:extLst>
          </p:cNvPr>
          <p:cNvSpPr txBox="1"/>
          <p:nvPr/>
        </p:nvSpPr>
        <p:spPr>
          <a:xfrm>
            <a:off x="3356472" y="3819537"/>
            <a:ext cx="206659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zhourukang|zhourukang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0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13DEF5-05EC-4BC0-B26A-A5D638D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5311169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272184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8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065D81-92A3-415C-84D0-B7B8D5AC1DCB}"/>
              </a:ext>
            </a:extLst>
          </p:cNvPr>
          <p:cNvSpPr/>
          <p:nvPr/>
        </p:nvSpPr>
        <p:spPr>
          <a:xfrm>
            <a:off x="71609" y="4627084"/>
            <a:ext cx="853808" cy="36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402695-C614-427A-A4C9-8FF6FD89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7" y="1219220"/>
            <a:ext cx="12192000" cy="450769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91E69CC-0103-4DD5-8045-AD8EC9AE27F2}"/>
              </a:ext>
            </a:extLst>
          </p:cNvPr>
          <p:cNvSpPr/>
          <p:nvPr/>
        </p:nvSpPr>
        <p:spPr>
          <a:xfrm>
            <a:off x="5023693" y="2610998"/>
            <a:ext cx="506775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1EC7F0-1C75-4402-B1D8-8BC84BDD2985}"/>
              </a:ext>
            </a:extLst>
          </p:cNvPr>
          <p:cNvSpPr/>
          <p:nvPr/>
        </p:nvSpPr>
        <p:spPr>
          <a:xfrm>
            <a:off x="2245606" y="3060854"/>
            <a:ext cx="506775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4785E6-90BF-46A6-BDB5-F2CD945AE323}"/>
              </a:ext>
            </a:extLst>
          </p:cNvPr>
          <p:cNvSpPr/>
          <p:nvPr/>
        </p:nvSpPr>
        <p:spPr>
          <a:xfrm>
            <a:off x="10175915" y="1637843"/>
            <a:ext cx="752818" cy="323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CFCFF3-CFF3-4E2E-8B78-3D2ABD0662DE}"/>
              </a:ext>
            </a:extLst>
          </p:cNvPr>
          <p:cNvSpPr/>
          <p:nvPr/>
        </p:nvSpPr>
        <p:spPr>
          <a:xfrm>
            <a:off x="2981900" y="3060854"/>
            <a:ext cx="653666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1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2255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98EC28E-2958-44E8-AF22-D4880E7ECFA7}"/>
              </a:ext>
            </a:extLst>
          </p:cNvPr>
          <p:cNvSpPr/>
          <p:nvPr/>
        </p:nvSpPr>
        <p:spPr>
          <a:xfrm>
            <a:off x="396607" y="5365214"/>
            <a:ext cx="771180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3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31FD8B-56F9-4C69-8F8E-6BF81A53F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3" b="96241" l="2374" r="95549">
                        <a14:foregroundMark x1="3264" y1="32932" x2="3264" y2="1203"/>
                        <a14:foregroundMark x1="27003" y1="1654" x2="2374" y2="2105"/>
                        <a14:foregroundMark x1="84125" y1="2256" x2="94436" y2="2707"/>
                        <a14:foregroundMark x1="94807" y1="41955" x2="94807" y2="2556"/>
                        <a14:foregroundMark x1="92953" y1="7669" x2="95326" y2="1053"/>
                        <a14:foregroundMark x1="26261" y1="2256" x2="95030" y2="1805"/>
                        <a14:foregroundMark x1="95178" y1="2256" x2="25148" y2="1353"/>
                        <a14:foregroundMark x1="24852" y1="80602" x2="34273" y2="91729"/>
                        <a14:foregroundMark x1="28190" y1="91729" x2="33012" y2="84361"/>
                        <a14:foregroundMark x1="86944" y1="48722" x2="83383" y2="26165"/>
                        <a14:foregroundMark x1="80935" y1="30226" x2="80490" y2="48872"/>
                        <a14:foregroundMark x1="89392" y1="43158" x2="89763" y2="26917"/>
                        <a14:foregroundMark x1="7047" y1="22406" x2="70326" y2="13835"/>
                        <a14:foregroundMark x1="17136" y1="3759" x2="60757" y2="37744"/>
                        <a14:backgroundMark x1="1409" y1="301" x2="97923" y2="4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86" y="179329"/>
            <a:ext cx="12192000" cy="601459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D89A4E8-712F-4373-8579-3166C034799B}"/>
              </a:ext>
            </a:extLst>
          </p:cNvPr>
          <p:cNvSpPr/>
          <p:nvPr/>
        </p:nvSpPr>
        <p:spPr>
          <a:xfrm>
            <a:off x="10499073" y="2203373"/>
            <a:ext cx="1101687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74FEE-F604-42DA-BFA5-BF13681F37A7}"/>
              </a:ext>
            </a:extLst>
          </p:cNvPr>
          <p:cNvSpPr txBox="1"/>
          <p:nvPr/>
        </p:nvSpPr>
        <p:spPr>
          <a:xfrm>
            <a:off x="3778785" y="3340864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public-namespace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1B15DD-1F69-4F4F-B5A6-2FEEA084D0E3}"/>
              </a:ext>
            </a:extLst>
          </p:cNvPr>
          <p:cNvSpPr txBox="1"/>
          <p:nvPr/>
        </p:nvSpPr>
        <p:spPr>
          <a:xfrm>
            <a:off x="3248139" y="4426014"/>
            <a:ext cx="403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这是一个公共的</a:t>
            </a:r>
            <a:r>
              <a:rPr lang="en-US" altLang="zh-CN" sz="1400" dirty="0"/>
              <a:t>namespace,</a:t>
            </a:r>
            <a:r>
              <a:rPr lang="zh-CN" altLang="en-US" sz="1400" dirty="0"/>
              <a:t>用于存储公共配置</a:t>
            </a: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8A331C-4B06-476D-B6B1-EA2D86723A19}"/>
              </a:ext>
            </a:extLst>
          </p:cNvPr>
          <p:cNvSpPr/>
          <p:nvPr/>
        </p:nvSpPr>
        <p:spPr>
          <a:xfrm>
            <a:off x="3227941" y="5362436"/>
            <a:ext cx="760165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66B507-ED35-406A-80E6-DCE833C56E46}"/>
              </a:ext>
            </a:extLst>
          </p:cNvPr>
          <p:cNvSpPr/>
          <p:nvPr/>
        </p:nvSpPr>
        <p:spPr>
          <a:xfrm>
            <a:off x="3227941" y="3915999"/>
            <a:ext cx="638979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6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16F9CE-3BFB-4D00-B8DE-A6FD4288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232"/>
            <a:ext cx="12192000" cy="312079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CA8439E-C24F-43D0-9A56-055802CB583E}"/>
              </a:ext>
            </a:extLst>
          </p:cNvPr>
          <p:cNvSpPr/>
          <p:nvPr/>
        </p:nvSpPr>
        <p:spPr>
          <a:xfrm>
            <a:off x="5457021" y="2230418"/>
            <a:ext cx="638979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921D8CA-12C3-4A33-BE0A-A1881724EEB8}"/>
              </a:ext>
            </a:extLst>
          </p:cNvPr>
          <p:cNvSpPr/>
          <p:nvPr/>
        </p:nvSpPr>
        <p:spPr>
          <a:xfrm>
            <a:off x="2205209" y="2668836"/>
            <a:ext cx="2069336" cy="473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FB333-404D-4348-B7C3-0430BFDCFE0E}"/>
              </a:ext>
            </a:extLst>
          </p:cNvPr>
          <p:cNvSpPr/>
          <p:nvPr/>
        </p:nvSpPr>
        <p:spPr>
          <a:xfrm>
            <a:off x="2205209" y="3999123"/>
            <a:ext cx="1176969" cy="33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614482-C255-472E-928C-3722E61C49B9}"/>
              </a:ext>
            </a:extLst>
          </p:cNvPr>
          <p:cNvSpPr/>
          <p:nvPr/>
        </p:nvSpPr>
        <p:spPr>
          <a:xfrm>
            <a:off x="10686361" y="1793914"/>
            <a:ext cx="1176969" cy="33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1485-542D-49C8-932D-F1CD03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" y="807833"/>
            <a:ext cx="12192000" cy="44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5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51452-2086-4D56-BFAF-9E2DBFA6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046" l="1224" r="984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1850" y="1966912"/>
            <a:ext cx="5448300" cy="2924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E54B2C-DE58-40D6-8447-B94D81681F8B}"/>
              </a:ext>
            </a:extLst>
          </p:cNvPr>
          <p:cNvSpPr txBox="1"/>
          <p:nvPr/>
        </p:nvSpPr>
        <p:spPr>
          <a:xfrm>
            <a:off x="4593011" y="2969445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apollo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6A853D-D067-44E0-AFED-C5F900E07375}"/>
              </a:ext>
            </a:extLst>
          </p:cNvPr>
          <p:cNvSpPr txBox="1"/>
          <p:nvPr/>
        </p:nvSpPr>
        <p:spPr>
          <a:xfrm>
            <a:off x="4593010" y="3554760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97054B-22BC-48D9-8312-0E5C17694CE8}"/>
              </a:ext>
            </a:extLst>
          </p:cNvPr>
          <p:cNvSpPr/>
          <p:nvPr/>
        </p:nvSpPr>
        <p:spPr>
          <a:xfrm>
            <a:off x="3434855" y="1009487"/>
            <a:ext cx="532229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Url: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http://192.168.21.26:8091</a:t>
            </a:r>
            <a:endParaRPr lang="zh-CN" altLang="en-US" sz="2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64F96E-7F1E-458F-852F-5C40798567AB}"/>
              </a:ext>
            </a:extLst>
          </p:cNvPr>
          <p:cNvSpPr/>
          <p:nvPr/>
        </p:nvSpPr>
        <p:spPr>
          <a:xfrm>
            <a:off x="3887118" y="4115464"/>
            <a:ext cx="4417764" cy="451691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1692136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1485-542D-49C8-932D-F1CD03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" y="807833"/>
            <a:ext cx="12192000" cy="44270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A33E655-0A7D-43A9-8E7A-ADF665C88A1A}"/>
              </a:ext>
            </a:extLst>
          </p:cNvPr>
          <p:cNvSpPr/>
          <p:nvPr/>
        </p:nvSpPr>
        <p:spPr>
          <a:xfrm>
            <a:off x="299293" y="4770304"/>
            <a:ext cx="857480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0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9D6E54-0553-485C-85EC-C9E57FA8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" y="179232"/>
            <a:ext cx="12192000" cy="656563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D3E9BE7-3E8B-4E52-A65B-7D6AEDC23F8B}"/>
              </a:ext>
            </a:extLst>
          </p:cNvPr>
          <p:cNvSpPr/>
          <p:nvPr/>
        </p:nvSpPr>
        <p:spPr>
          <a:xfrm>
            <a:off x="9388208" y="1961003"/>
            <a:ext cx="135323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B168808-C054-416E-A1FF-E77FC59890B4}"/>
              </a:ext>
            </a:extLst>
          </p:cNvPr>
          <p:cNvSpPr/>
          <p:nvPr/>
        </p:nvSpPr>
        <p:spPr>
          <a:xfrm>
            <a:off x="3040656" y="3495102"/>
            <a:ext cx="190591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F5C81-1C2B-4839-90D6-2AF95CD036E2}"/>
              </a:ext>
            </a:extLst>
          </p:cNvPr>
          <p:cNvSpPr/>
          <p:nvPr/>
        </p:nvSpPr>
        <p:spPr>
          <a:xfrm>
            <a:off x="3178367" y="5894943"/>
            <a:ext cx="81524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F91B58-EBAD-4A29-90DD-E3F0DCB37EAB}"/>
              </a:ext>
            </a:extLst>
          </p:cNvPr>
          <p:cNvSpPr/>
          <p:nvPr/>
        </p:nvSpPr>
        <p:spPr>
          <a:xfrm>
            <a:off x="3084722" y="5331455"/>
            <a:ext cx="190591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B6B246-7755-4777-87C4-69438DE7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60"/>
            <a:ext cx="12192000" cy="314607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E3F8A38-53EC-417C-A63E-B46D6E6A60F0}"/>
              </a:ext>
            </a:extLst>
          </p:cNvPr>
          <p:cNvSpPr/>
          <p:nvPr/>
        </p:nvSpPr>
        <p:spPr>
          <a:xfrm>
            <a:off x="2194193" y="3029639"/>
            <a:ext cx="2014249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5AA98B-931D-498E-8601-2AF88AF22AFA}"/>
              </a:ext>
            </a:extLst>
          </p:cNvPr>
          <p:cNvSpPr/>
          <p:nvPr/>
        </p:nvSpPr>
        <p:spPr>
          <a:xfrm>
            <a:off x="2082188" y="4261617"/>
            <a:ext cx="2014249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A5FE47-FF04-4D83-8598-7B4099B355D5}"/>
              </a:ext>
            </a:extLst>
          </p:cNvPr>
          <p:cNvSpPr/>
          <p:nvPr/>
        </p:nvSpPr>
        <p:spPr>
          <a:xfrm>
            <a:off x="10763480" y="2034374"/>
            <a:ext cx="1086995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A078C2-BC88-4EE2-A317-A777C9B7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862"/>
            <a:ext cx="12192000" cy="450963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8F6CB2-FD7A-434E-A86C-C7923BFEC72A}"/>
              </a:ext>
            </a:extLst>
          </p:cNvPr>
          <p:cNvSpPr/>
          <p:nvPr/>
        </p:nvSpPr>
        <p:spPr>
          <a:xfrm>
            <a:off x="1323861" y="2419088"/>
            <a:ext cx="1992216" cy="55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9EF7E5-C397-4EE7-A2AE-3F661D4A8524}"/>
              </a:ext>
            </a:extLst>
          </p:cNvPr>
          <p:cNvSpPr/>
          <p:nvPr/>
        </p:nvSpPr>
        <p:spPr>
          <a:xfrm>
            <a:off x="1498295" y="1117262"/>
            <a:ext cx="1584591" cy="55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4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3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C3F28-7E6D-4D15-B40C-B5DEC70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408"/>
            <a:ext cx="12192000" cy="391525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12BB234-437F-4D41-B317-68EB1463DA78}"/>
              </a:ext>
            </a:extLst>
          </p:cNvPr>
          <p:cNvSpPr/>
          <p:nvPr/>
        </p:nvSpPr>
        <p:spPr>
          <a:xfrm>
            <a:off x="694065" y="3528152"/>
            <a:ext cx="68304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A661F-E86F-4241-B866-6048919545C5}"/>
              </a:ext>
            </a:extLst>
          </p:cNvPr>
          <p:cNvSpPr/>
          <p:nvPr/>
        </p:nvSpPr>
        <p:spPr>
          <a:xfrm>
            <a:off x="11645091" y="3451952"/>
            <a:ext cx="40945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2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D5E1D-8A1C-4395-9BC9-051F78AE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1227200"/>
            <a:ext cx="12170228" cy="3852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7F17C-2E9E-431A-B6D2-5DEC527E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3933825"/>
            <a:ext cx="3124200" cy="74295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B7D516D-F423-4AC9-98A0-CB3D371F37C5}"/>
              </a:ext>
            </a:extLst>
          </p:cNvPr>
          <p:cNvSpPr/>
          <p:nvPr/>
        </p:nvSpPr>
        <p:spPr>
          <a:xfrm>
            <a:off x="11734799" y="3473724"/>
            <a:ext cx="28709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743AF-957D-4F0A-BA15-1F6EA30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18"/>
            <a:ext cx="12192000" cy="3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BA741-A894-4040-B6ED-E35C04C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2" y="2002576"/>
            <a:ext cx="9827047" cy="354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4B34B-89EC-4B40-A73F-596FA26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2" y="2038381"/>
            <a:ext cx="9827047" cy="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51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743AF-957D-4F0A-BA15-1F6EA30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18"/>
            <a:ext cx="12192000" cy="370616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E6470C3-6695-4CC4-8E0B-0FC2886D07C2}"/>
              </a:ext>
            </a:extLst>
          </p:cNvPr>
          <p:cNvSpPr/>
          <p:nvPr/>
        </p:nvSpPr>
        <p:spPr>
          <a:xfrm>
            <a:off x="11484427" y="2004152"/>
            <a:ext cx="533402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A62068-259F-46A0-A936-1D1636CE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3" b="96330" l="2589" r="962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8909" y="-130628"/>
            <a:ext cx="8972925" cy="65640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D80BDC-AE45-4C7A-A389-E0C50CBF8DEA}"/>
              </a:ext>
            </a:extLst>
          </p:cNvPr>
          <p:cNvSpPr txBox="1"/>
          <p:nvPr/>
        </p:nvSpPr>
        <p:spPr>
          <a:xfrm>
            <a:off x="3027671" y="66297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private-key1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06C08-A8CA-45E9-815B-91F8CAADF224}"/>
              </a:ext>
            </a:extLst>
          </p:cNvPr>
          <p:cNvSpPr txBox="1"/>
          <p:nvPr/>
        </p:nvSpPr>
        <p:spPr>
          <a:xfrm>
            <a:off x="3027671" y="125080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private-value1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1E1B70-4980-425C-A363-432057F8783F}"/>
              </a:ext>
            </a:extLst>
          </p:cNvPr>
          <p:cNvSpPr txBox="1"/>
          <p:nvPr/>
        </p:nvSpPr>
        <p:spPr>
          <a:xfrm>
            <a:off x="2966421" y="276435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这是一个手动添加的配置</a:t>
            </a: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BF4FAE-D959-491C-9582-2AD2D2942966}"/>
              </a:ext>
            </a:extLst>
          </p:cNvPr>
          <p:cNvSpPr/>
          <p:nvPr/>
        </p:nvSpPr>
        <p:spPr>
          <a:xfrm>
            <a:off x="3082395" y="3833084"/>
            <a:ext cx="76026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6AD56A8-5203-402F-990B-51D777CCE47C}"/>
              </a:ext>
            </a:extLst>
          </p:cNvPr>
          <p:cNvSpPr/>
          <p:nvPr/>
        </p:nvSpPr>
        <p:spPr>
          <a:xfrm>
            <a:off x="9200167" y="5705427"/>
            <a:ext cx="55343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08276E-9AA8-4195-8FD5-3DB23548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151"/>
            <a:ext cx="12192000" cy="399569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85502D7-1373-4C09-A3D2-D98B4010D9EE}"/>
              </a:ext>
            </a:extLst>
          </p:cNvPr>
          <p:cNvSpPr/>
          <p:nvPr/>
        </p:nvSpPr>
        <p:spPr>
          <a:xfrm>
            <a:off x="11419114" y="2755398"/>
            <a:ext cx="3047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0BB94B-1FC5-4EB3-9514-65DE99B6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0" b="96053" l="3268" r="962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362" y="895350"/>
            <a:ext cx="10201275" cy="50673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3D4D28F-0500-4B39-A252-DB989D04B33E}"/>
              </a:ext>
            </a:extLst>
          </p:cNvPr>
          <p:cNvSpPr/>
          <p:nvPr/>
        </p:nvSpPr>
        <p:spPr>
          <a:xfrm>
            <a:off x="3037113" y="2374398"/>
            <a:ext cx="10341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B444E2D-43A3-4FFD-8D63-C1D5EB5D1424}"/>
              </a:ext>
            </a:extLst>
          </p:cNvPr>
          <p:cNvSpPr/>
          <p:nvPr/>
        </p:nvSpPr>
        <p:spPr>
          <a:xfrm>
            <a:off x="9938656" y="5204684"/>
            <a:ext cx="5551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9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61E701-85D4-4A77-ADC7-62ED0993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57"/>
            <a:ext cx="12192000" cy="40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5595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795FE-4901-41C5-9E36-0EBDD244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57"/>
            <a:ext cx="12192000" cy="40298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F4F8ECD-6333-4B4D-8B7D-F68D5669F0F8}"/>
              </a:ext>
            </a:extLst>
          </p:cNvPr>
          <p:cNvSpPr/>
          <p:nvPr/>
        </p:nvSpPr>
        <p:spPr>
          <a:xfrm>
            <a:off x="10885713" y="1873656"/>
            <a:ext cx="5551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4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96C52C1-3A5F-4E28-BC91-196BD8F0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181"/>
            <a:ext cx="12192000" cy="506563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69463A7-4FA8-404D-A432-81E2B52DAD3A}"/>
              </a:ext>
            </a:extLst>
          </p:cNvPr>
          <p:cNvSpPr/>
          <p:nvPr/>
        </p:nvSpPr>
        <p:spPr>
          <a:xfrm>
            <a:off x="2209802" y="3259877"/>
            <a:ext cx="293914" cy="98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A21EE8-DAC8-45C6-B2D6-3BBBE3693E04}"/>
              </a:ext>
            </a:extLst>
          </p:cNvPr>
          <p:cNvSpPr/>
          <p:nvPr/>
        </p:nvSpPr>
        <p:spPr>
          <a:xfrm>
            <a:off x="8414658" y="4638627"/>
            <a:ext cx="6640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05290E-EE56-42D7-AD30-0BD3628936BF}"/>
              </a:ext>
            </a:extLst>
          </p:cNvPr>
          <p:cNvSpPr/>
          <p:nvPr/>
        </p:nvSpPr>
        <p:spPr>
          <a:xfrm>
            <a:off x="9949545" y="4638627"/>
            <a:ext cx="6640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0C3654-11EA-444A-ACEA-E0AB4F4A1BF0}"/>
              </a:ext>
            </a:extLst>
          </p:cNvPr>
          <p:cNvSpPr/>
          <p:nvPr/>
        </p:nvSpPr>
        <p:spPr>
          <a:xfrm>
            <a:off x="2209802" y="5237341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F70DA6-F552-4D56-885F-DE55048155D3}"/>
              </a:ext>
            </a:extLst>
          </p:cNvPr>
          <p:cNvSpPr/>
          <p:nvPr/>
        </p:nvSpPr>
        <p:spPr>
          <a:xfrm>
            <a:off x="10276117" y="1078998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4EBEAC-EF47-4228-972C-DD573D5E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412"/>
            <a:ext cx="12192000" cy="386117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31D993-33DE-4CC8-8254-E6EADBBD342D}"/>
              </a:ext>
            </a:extLst>
          </p:cNvPr>
          <p:cNvSpPr/>
          <p:nvPr/>
        </p:nvSpPr>
        <p:spPr>
          <a:xfrm>
            <a:off x="10330545" y="1688599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1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26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07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9" name="太阳形 8">
            <a:extLst>
              <a:ext uri="{FF2B5EF4-FFF2-40B4-BE49-F238E27FC236}">
                <a16:creationId xmlns:a16="http://schemas.microsoft.com/office/drawing/2014/main" id="{D3E994E8-83AD-4E07-A2A4-EC560A834DD0}"/>
              </a:ext>
            </a:extLst>
          </p:cNvPr>
          <p:cNvSpPr/>
          <p:nvPr/>
        </p:nvSpPr>
        <p:spPr>
          <a:xfrm>
            <a:off x="3346511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1" name="太阳形 10">
            <a:extLst>
              <a:ext uri="{FF2B5EF4-FFF2-40B4-BE49-F238E27FC236}">
                <a16:creationId xmlns:a16="http://schemas.microsoft.com/office/drawing/2014/main" id="{873E27A8-5CE3-4D58-8D92-5D8AC847C7A8}"/>
              </a:ext>
            </a:extLst>
          </p:cNvPr>
          <p:cNvSpPr/>
          <p:nvPr/>
        </p:nvSpPr>
        <p:spPr>
          <a:xfrm>
            <a:off x="6890992" y="3336561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F7C762-D13F-47F2-B704-C72E692EEB57}"/>
              </a:ext>
            </a:extLst>
          </p:cNvPr>
          <p:cNvSpPr/>
          <p:nvPr/>
        </p:nvSpPr>
        <p:spPr>
          <a:xfrm>
            <a:off x="3262158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E76A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89E6A-CF79-40DF-979E-42120F2191B0}"/>
              </a:ext>
            </a:extLst>
          </p:cNvPr>
          <p:cNvSpPr/>
          <p:nvPr/>
        </p:nvSpPr>
        <p:spPr>
          <a:xfrm>
            <a:off x="4352037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EA6B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4D7D0D-4FA2-41F1-8C48-0EBCEC75B77D}"/>
              </a:ext>
            </a:extLst>
          </p:cNvPr>
          <p:cNvSpPr/>
          <p:nvPr/>
        </p:nvSpPr>
        <p:spPr>
          <a:xfrm>
            <a:off x="7314239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6499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82510127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0ABE30-D58C-49FF-80DD-210BC98C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441"/>
            <a:ext cx="12192000" cy="205711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7C97B5E-AE88-463E-A85F-5D74B1C52494}"/>
              </a:ext>
            </a:extLst>
          </p:cNvPr>
          <p:cNvSpPr/>
          <p:nvPr/>
        </p:nvSpPr>
        <p:spPr>
          <a:xfrm>
            <a:off x="10798631" y="2548571"/>
            <a:ext cx="947055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5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6A03427A-A10C-4DDE-9752-6E8DB4A2620D}"/>
              </a:ext>
            </a:extLst>
          </p:cNvPr>
          <p:cNvSpPr/>
          <p:nvPr/>
        </p:nvSpPr>
        <p:spPr>
          <a:xfrm>
            <a:off x="3346515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941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61254" y="1688986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61254" y="266243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3961254" y="363589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31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61254" y="1688986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61254" y="266243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3961254" y="363589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78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810C22-B59B-458E-8C86-5461D8AD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400"/>
            <a:ext cx="12192000" cy="57792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1854C4B-000F-485F-A2C8-5E1254825B01}"/>
              </a:ext>
            </a:extLst>
          </p:cNvPr>
          <p:cNvSpPr/>
          <p:nvPr/>
        </p:nvSpPr>
        <p:spPr>
          <a:xfrm>
            <a:off x="11386457" y="539400"/>
            <a:ext cx="805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418145-8321-4194-936F-00417B2AD800}"/>
              </a:ext>
            </a:extLst>
          </p:cNvPr>
          <p:cNvSpPr/>
          <p:nvPr/>
        </p:nvSpPr>
        <p:spPr>
          <a:xfrm>
            <a:off x="10874828" y="1105458"/>
            <a:ext cx="5116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32B1FE-1F95-4E37-BBA4-73C39F790D88}"/>
              </a:ext>
            </a:extLst>
          </p:cNvPr>
          <p:cNvSpPr/>
          <p:nvPr/>
        </p:nvSpPr>
        <p:spPr>
          <a:xfrm>
            <a:off x="10874828" y="2839597"/>
            <a:ext cx="5116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7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A82D40-F323-42AC-A5E4-DB391888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" y="1875729"/>
            <a:ext cx="12192000" cy="315008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2601AC0-1E39-4D80-869B-D2068D4A710A}"/>
              </a:ext>
            </a:extLst>
          </p:cNvPr>
          <p:cNvSpPr/>
          <p:nvPr/>
        </p:nvSpPr>
        <p:spPr>
          <a:xfrm>
            <a:off x="2340428" y="2959340"/>
            <a:ext cx="1948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F2C7F3-6B35-44E5-9DDE-8EC47AB45D69}"/>
              </a:ext>
            </a:extLst>
          </p:cNvPr>
          <p:cNvSpPr/>
          <p:nvPr/>
        </p:nvSpPr>
        <p:spPr>
          <a:xfrm>
            <a:off x="2318659" y="4202961"/>
            <a:ext cx="881743" cy="29470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2AFB68A-52DD-4B85-AA78-993F94A21632}"/>
              </a:ext>
            </a:extLst>
          </p:cNvPr>
          <p:cNvSpPr/>
          <p:nvPr/>
        </p:nvSpPr>
        <p:spPr>
          <a:xfrm>
            <a:off x="10428514" y="2023169"/>
            <a:ext cx="1186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7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1071A7-07CB-4F3E-93A9-8F73A948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840"/>
            <a:ext cx="12192000" cy="44183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4FA3AE4-47C2-4878-B61A-3F24E2D3DAD9}"/>
              </a:ext>
            </a:extLst>
          </p:cNvPr>
          <p:cNvSpPr/>
          <p:nvPr/>
        </p:nvSpPr>
        <p:spPr>
          <a:xfrm>
            <a:off x="9394374" y="3134299"/>
            <a:ext cx="620486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DEB9FC4-0EA1-472A-AA71-BBA66CD64CDC}"/>
              </a:ext>
            </a:extLst>
          </p:cNvPr>
          <p:cNvSpPr/>
          <p:nvPr/>
        </p:nvSpPr>
        <p:spPr>
          <a:xfrm>
            <a:off x="9405257" y="1414356"/>
            <a:ext cx="620486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5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AC7C03-83DC-40CA-BF04-15E522A5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92" b="97180" l="2907" r="9728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100" y="895350"/>
            <a:ext cx="9829800" cy="50673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476EB8C-044E-4F3B-AE48-4D499847C7FE}"/>
              </a:ext>
            </a:extLst>
          </p:cNvPr>
          <p:cNvSpPr/>
          <p:nvPr/>
        </p:nvSpPr>
        <p:spPr>
          <a:xfrm>
            <a:off x="6096000" y="11857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79EA24-2715-46BD-8994-3F9E20CAB8B6}"/>
              </a:ext>
            </a:extLst>
          </p:cNvPr>
          <p:cNvSpPr/>
          <p:nvPr/>
        </p:nvSpPr>
        <p:spPr>
          <a:xfrm>
            <a:off x="3058884" y="3090757"/>
            <a:ext cx="17743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194738-311A-4C15-80A6-A18DFFFFBF04}"/>
              </a:ext>
            </a:extLst>
          </p:cNvPr>
          <p:cNvSpPr/>
          <p:nvPr/>
        </p:nvSpPr>
        <p:spPr>
          <a:xfrm>
            <a:off x="3058883" y="3819132"/>
            <a:ext cx="81643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13A7043-5050-430F-8B66-1BB46B2B994F}"/>
              </a:ext>
            </a:extLst>
          </p:cNvPr>
          <p:cNvSpPr/>
          <p:nvPr/>
        </p:nvSpPr>
        <p:spPr>
          <a:xfrm>
            <a:off x="9960426" y="5332246"/>
            <a:ext cx="598717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8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B0C567-BE3F-4F01-BD83-77C7A17F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1720321"/>
            <a:ext cx="11941629" cy="341735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6280BFA-F56D-44B4-A841-E8A20097913B}"/>
              </a:ext>
            </a:extLst>
          </p:cNvPr>
          <p:cNvSpPr/>
          <p:nvPr/>
        </p:nvSpPr>
        <p:spPr>
          <a:xfrm>
            <a:off x="119743" y="21001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C1CD67-EC9B-4B73-8EE9-F066F52748D3}"/>
              </a:ext>
            </a:extLst>
          </p:cNvPr>
          <p:cNvSpPr/>
          <p:nvPr/>
        </p:nvSpPr>
        <p:spPr>
          <a:xfrm>
            <a:off x="1752600" y="27097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41C495-88AD-435A-A685-7857767F0336}"/>
              </a:ext>
            </a:extLst>
          </p:cNvPr>
          <p:cNvSpPr/>
          <p:nvPr/>
        </p:nvSpPr>
        <p:spPr>
          <a:xfrm>
            <a:off x="1752600" y="4092241"/>
            <a:ext cx="446314" cy="1045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2FA75CCE-4EB5-44B1-9470-15CF7C0A99A5}"/>
              </a:ext>
            </a:extLst>
          </p:cNvPr>
          <p:cNvSpPr/>
          <p:nvPr/>
        </p:nvSpPr>
        <p:spPr>
          <a:xfrm>
            <a:off x="3346515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705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61254" y="1688986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61254" y="266243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3961254" y="363589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73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61254" y="1688986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61254" y="266243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3961254" y="363589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14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61254" y="1688986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61254" y="266243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3961254" y="363589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67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349FF5-9002-4D77-9D10-B6D2DA1A8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100000" l="34989" r="880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97" y="1877703"/>
            <a:ext cx="2794801" cy="1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8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44975D-EF33-448C-92BD-233FD30BE324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2DDC3901-6F69-48E7-B28D-EE676D80B03D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B06E2-6279-4614-A09A-AAD58140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1" y="660013"/>
            <a:ext cx="11173677" cy="4033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340BC9-B997-41E2-9DEE-0D8A7747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61" y="660012"/>
            <a:ext cx="11173676" cy="188011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250D22B-33F2-4B70-9BDB-9CDBC37CF413}"/>
              </a:ext>
            </a:extLst>
          </p:cNvPr>
          <p:cNvSpPr/>
          <p:nvPr/>
        </p:nvSpPr>
        <p:spPr>
          <a:xfrm>
            <a:off x="10135517" y="1156771"/>
            <a:ext cx="727113" cy="286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358</Words>
  <Application>Microsoft Office PowerPoint</Application>
  <PresentationFormat>宽屏</PresentationFormat>
  <Paragraphs>122</Paragraphs>
  <Slides>63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周汝康</dc:creator>
  <cp:lastModifiedBy>周汝康</cp:lastModifiedBy>
  <cp:revision>206</cp:revision>
  <dcterms:created xsi:type="dcterms:W3CDTF">2018-06-12T03:22:44Z</dcterms:created>
  <dcterms:modified xsi:type="dcterms:W3CDTF">2018-06-13T09:33:07Z</dcterms:modified>
</cp:coreProperties>
</file>